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27F5CC-E7D1-421F-98D7-72EC4BD2A2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11A862E-A88B-44EF-9006-58A6DA86FAEC}">
      <dgm:prSet custT="1"/>
      <dgm:spPr/>
      <dgm:t>
        <a:bodyPr/>
        <a:lstStyle/>
        <a:p>
          <a:pPr algn="ctr" rtl="0"/>
          <a:endParaRPr lang="pt-BR" sz="1500" b="1" dirty="0" smtClean="0"/>
        </a:p>
        <a:p>
          <a:pPr algn="ctr" rtl="0"/>
          <a:r>
            <a:rPr lang="it-IT" sz="3500" b="1" dirty="0" smtClean="0"/>
            <a:t>PIAUI - Primeira Infancia a Ultima Infancia</a:t>
          </a:r>
          <a:endParaRPr lang="pt-BR" sz="3500" dirty="0"/>
        </a:p>
      </dgm:t>
    </dgm:pt>
    <dgm:pt modelId="{5F948D50-4DAA-43EF-A6DA-76A8C9B93F13}" type="parTrans" cxnId="{5C0CAED6-D3D2-4261-AA9E-AF1D62C57D53}">
      <dgm:prSet/>
      <dgm:spPr/>
      <dgm:t>
        <a:bodyPr/>
        <a:lstStyle/>
        <a:p>
          <a:endParaRPr lang="pt-BR"/>
        </a:p>
      </dgm:t>
    </dgm:pt>
    <dgm:pt modelId="{B4441630-8CD3-4876-9078-A985495BB07F}" type="sibTrans" cxnId="{5C0CAED6-D3D2-4261-AA9E-AF1D62C57D53}">
      <dgm:prSet/>
      <dgm:spPr/>
      <dgm:t>
        <a:bodyPr/>
        <a:lstStyle/>
        <a:p>
          <a:endParaRPr lang="pt-BR"/>
        </a:p>
      </dgm:t>
    </dgm:pt>
    <dgm:pt modelId="{64295B28-BD9E-4020-89AE-BACCCD113D86}" type="pres">
      <dgm:prSet presAssocID="{8827F5CC-E7D1-421F-98D7-72EC4BD2A2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E53DB50-2574-4E4A-8286-6AC843B90985}" type="pres">
      <dgm:prSet presAssocID="{211A862E-A88B-44EF-9006-58A6DA86FAEC}" presName="parentText" presStyleLbl="node1" presStyleIdx="0" presStyleCnt="1" custLinFactNeighborX="-500" custLinFactNeighborY="95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C49BCA7-7A72-43B5-805C-562DB406FB5B}" type="presOf" srcId="{211A862E-A88B-44EF-9006-58A6DA86FAEC}" destId="{2E53DB50-2574-4E4A-8286-6AC843B90985}" srcOrd="0" destOrd="0" presId="urn:microsoft.com/office/officeart/2005/8/layout/vList2"/>
    <dgm:cxn modelId="{EB0CF53A-31CE-4B88-A2CD-F9CD505E4EAB}" type="presOf" srcId="{8827F5CC-E7D1-421F-98D7-72EC4BD2A261}" destId="{64295B28-BD9E-4020-89AE-BACCCD113D86}" srcOrd="0" destOrd="0" presId="urn:microsoft.com/office/officeart/2005/8/layout/vList2"/>
    <dgm:cxn modelId="{5C0CAED6-D3D2-4261-AA9E-AF1D62C57D53}" srcId="{8827F5CC-E7D1-421F-98D7-72EC4BD2A261}" destId="{211A862E-A88B-44EF-9006-58A6DA86FAEC}" srcOrd="0" destOrd="0" parTransId="{5F948D50-4DAA-43EF-A6DA-76A8C9B93F13}" sibTransId="{B4441630-8CD3-4876-9078-A985495BB07F}"/>
    <dgm:cxn modelId="{9FBDD0F5-11B3-4F77-A123-596683988380}" type="presParOf" srcId="{64295B28-BD9E-4020-89AE-BACCCD113D86}" destId="{2E53DB50-2574-4E4A-8286-6AC843B909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74B2AD-3834-49E7-8347-677B4F91DE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6750DAF-0F01-4001-826F-33A572F5B928}">
      <dgm:prSet/>
      <dgm:spPr/>
      <dgm:t>
        <a:bodyPr/>
        <a:lstStyle/>
        <a:p>
          <a:pPr algn="ctr" rtl="0"/>
          <a:r>
            <a:rPr lang="pt-BR" b="1" dirty="0" smtClean="0"/>
            <a:t>PIAUI - Cuidar de etapas críticas da vida </a:t>
          </a:r>
          <a:endParaRPr lang="pt-BR" dirty="0"/>
        </a:p>
      </dgm:t>
    </dgm:pt>
    <dgm:pt modelId="{2C97838D-3B76-4A0B-ACF9-62A3191DDEA9}" type="parTrans" cxnId="{434AEE1D-FAA3-4408-9F54-B26FE6397F1E}">
      <dgm:prSet/>
      <dgm:spPr/>
      <dgm:t>
        <a:bodyPr/>
        <a:lstStyle/>
        <a:p>
          <a:endParaRPr lang="pt-BR"/>
        </a:p>
      </dgm:t>
    </dgm:pt>
    <dgm:pt modelId="{0A782C05-A14A-4618-90DE-83A06AC205BC}" type="sibTrans" cxnId="{434AEE1D-FAA3-4408-9F54-B26FE6397F1E}">
      <dgm:prSet/>
      <dgm:spPr/>
      <dgm:t>
        <a:bodyPr/>
        <a:lstStyle/>
        <a:p>
          <a:endParaRPr lang="pt-BR"/>
        </a:p>
      </dgm:t>
    </dgm:pt>
    <dgm:pt modelId="{FD63357C-6A14-425B-8E7D-99DC38AF2776}" type="pres">
      <dgm:prSet presAssocID="{F474B2AD-3834-49E7-8347-677B4F91DE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1D38303-A089-4B31-9CFD-83A31D222A24}" type="pres">
      <dgm:prSet presAssocID="{B6750DAF-0F01-4001-826F-33A572F5B928}" presName="parentText" presStyleLbl="node1" presStyleIdx="0" presStyleCnt="1" custLinFactNeighborX="-257" custLinFactNeighborY="30375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55B1F64-42A0-4902-82F4-EB8BCE775D46}" type="presOf" srcId="{B6750DAF-0F01-4001-826F-33A572F5B928}" destId="{41D38303-A089-4B31-9CFD-83A31D222A24}" srcOrd="0" destOrd="0" presId="urn:microsoft.com/office/officeart/2005/8/layout/vList2"/>
    <dgm:cxn modelId="{A459E37E-EF69-4CD7-A16E-3A11E255130F}" type="presOf" srcId="{F474B2AD-3834-49E7-8347-677B4F91DE2C}" destId="{FD63357C-6A14-425B-8E7D-99DC38AF2776}" srcOrd="0" destOrd="0" presId="urn:microsoft.com/office/officeart/2005/8/layout/vList2"/>
    <dgm:cxn modelId="{434AEE1D-FAA3-4408-9F54-B26FE6397F1E}" srcId="{F474B2AD-3834-49E7-8347-677B4F91DE2C}" destId="{B6750DAF-0F01-4001-826F-33A572F5B928}" srcOrd="0" destOrd="0" parTransId="{2C97838D-3B76-4A0B-ACF9-62A3191DDEA9}" sibTransId="{0A782C05-A14A-4618-90DE-83A06AC205BC}"/>
    <dgm:cxn modelId="{E8997A74-0B11-4D2A-A2EA-8DF60A809F8A}" type="presParOf" srcId="{FD63357C-6A14-425B-8E7D-99DC38AF2776}" destId="{41D38303-A089-4B31-9CFD-83A31D222A2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E4B9ED-88AF-423A-A817-385E8AB9A838}" type="doc">
      <dgm:prSet loTypeId="urn:microsoft.com/office/officeart/2005/8/layout/cycle2" loCatId="cycle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89EB9E2-0BFE-478F-A828-AF72C74516AA}">
      <dgm:prSet phldrT="[Texto]"/>
      <dgm:spPr/>
      <dgm:t>
        <a:bodyPr/>
        <a:lstStyle/>
        <a:p>
          <a:r>
            <a:rPr lang="pt-BR" dirty="0" smtClean="0"/>
            <a:t>INICIO </a:t>
          </a:r>
          <a:endParaRPr lang="pt-BR" dirty="0"/>
        </a:p>
      </dgm:t>
    </dgm:pt>
    <dgm:pt modelId="{E444F361-A73B-4A28-B85A-D75F6E3AA9F9}" type="parTrans" cxnId="{74ECEAE5-5F1E-46F7-AA7E-76668C2DA7DE}">
      <dgm:prSet/>
      <dgm:spPr/>
      <dgm:t>
        <a:bodyPr/>
        <a:lstStyle/>
        <a:p>
          <a:endParaRPr lang="pt-BR"/>
        </a:p>
      </dgm:t>
    </dgm:pt>
    <dgm:pt modelId="{FDF6C460-B784-4101-BAAE-E6524603F73E}" type="sibTrans" cxnId="{74ECEAE5-5F1E-46F7-AA7E-76668C2DA7DE}">
      <dgm:prSet/>
      <dgm:spPr/>
      <dgm:t>
        <a:bodyPr/>
        <a:lstStyle/>
        <a:p>
          <a:endParaRPr lang="pt-BR"/>
        </a:p>
      </dgm:t>
    </dgm:pt>
    <dgm:pt modelId="{DA46D709-9BB3-4D3B-9400-477800C8328E}">
      <dgm:prSet phldrT="[Texto]"/>
      <dgm:spPr/>
      <dgm:t>
        <a:bodyPr/>
        <a:lstStyle/>
        <a:p>
          <a:r>
            <a:rPr lang="pt-BR" dirty="0" smtClean="0"/>
            <a:t>MEIO </a:t>
          </a:r>
          <a:endParaRPr lang="pt-BR" dirty="0"/>
        </a:p>
      </dgm:t>
    </dgm:pt>
    <dgm:pt modelId="{92AF0485-E875-4634-BDD6-69B04BA856E4}" type="parTrans" cxnId="{4C2A5AE7-CFE0-44C2-B840-8D94EED89FE0}">
      <dgm:prSet/>
      <dgm:spPr/>
      <dgm:t>
        <a:bodyPr/>
        <a:lstStyle/>
        <a:p>
          <a:endParaRPr lang="pt-BR"/>
        </a:p>
      </dgm:t>
    </dgm:pt>
    <dgm:pt modelId="{AFBE1326-F529-476E-B5F8-BCC6E9FD92AF}" type="sibTrans" cxnId="{4C2A5AE7-CFE0-44C2-B840-8D94EED89FE0}">
      <dgm:prSet/>
      <dgm:spPr/>
      <dgm:t>
        <a:bodyPr/>
        <a:lstStyle/>
        <a:p>
          <a:endParaRPr lang="pt-BR"/>
        </a:p>
      </dgm:t>
    </dgm:pt>
    <dgm:pt modelId="{F8906817-776A-47DA-9D00-5D43267DBC52}">
      <dgm:prSet phldrT="[Texto]"/>
      <dgm:spPr/>
      <dgm:t>
        <a:bodyPr/>
        <a:lstStyle/>
        <a:p>
          <a:r>
            <a:rPr lang="pt-BR" dirty="0" smtClean="0"/>
            <a:t>FIM </a:t>
          </a:r>
          <a:endParaRPr lang="pt-BR" dirty="0"/>
        </a:p>
      </dgm:t>
    </dgm:pt>
    <dgm:pt modelId="{3E029F35-268F-4686-9C12-D7D97BA50F0B}" type="parTrans" cxnId="{40BD87E9-C828-4A89-A7AD-3B08A62DF0F0}">
      <dgm:prSet/>
      <dgm:spPr/>
      <dgm:t>
        <a:bodyPr/>
        <a:lstStyle/>
        <a:p>
          <a:endParaRPr lang="pt-BR"/>
        </a:p>
      </dgm:t>
    </dgm:pt>
    <dgm:pt modelId="{EFC7C132-271D-496A-8601-0B5AC1D2F755}" type="sibTrans" cxnId="{40BD87E9-C828-4A89-A7AD-3B08A62DF0F0}">
      <dgm:prSet/>
      <dgm:spPr/>
      <dgm:t>
        <a:bodyPr/>
        <a:lstStyle/>
        <a:p>
          <a:endParaRPr lang="pt-BR"/>
        </a:p>
      </dgm:t>
    </dgm:pt>
    <dgm:pt modelId="{B27732E9-3872-4E8E-8640-A0DCD5793ED6}" type="pres">
      <dgm:prSet presAssocID="{17E4B9ED-88AF-423A-A817-385E8AB9A8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A059248-0C7A-40D9-9D91-16072DFA52D8}" type="pres">
      <dgm:prSet presAssocID="{089EB9E2-0BFE-478F-A828-AF72C74516A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7172B0-E105-4277-BB7E-D784FAB19648}" type="pres">
      <dgm:prSet presAssocID="{FDF6C460-B784-4101-BAAE-E6524603F73E}" presName="sibTrans" presStyleLbl="sibTrans2D1" presStyleIdx="0" presStyleCnt="3"/>
      <dgm:spPr/>
      <dgm:t>
        <a:bodyPr/>
        <a:lstStyle/>
        <a:p>
          <a:endParaRPr lang="pt-BR"/>
        </a:p>
      </dgm:t>
    </dgm:pt>
    <dgm:pt modelId="{0DFE100E-237C-455C-9AE5-C9420D81E628}" type="pres">
      <dgm:prSet presAssocID="{FDF6C460-B784-4101-BAAE-E6524603F73E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B334C7CB-7916-4509-87A6-39C9CD77D6B7}" type="pres">
      <dgm:prSet presAssocID="{DA46D709-9BB3-4D3B-9400-477800C8328E}" presName="node" presStyleLbl="node1" presStyleIdx="1" presStyleCnt="3" custRadScaleRad="87807" custRadScaleInc="20047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FB947B-6593-4E46-B615-15942DBAE654}" type="pres">
      <dgm:prSet presAssocID="{AFBE1326-F529-476E-B5F8-BCC6E9FD92AF}" presName="sibTrans" presStyleLbl="sibTrans2D1" presStyleIdx="1" presStyleCnt="3"/>
      <dgm:spPr/>
      <dgm:t>
        <a:bodyPr/>
        <a:lstStyle/>
        <a:p>
          <a:endParaRPr lang="pt-BR"/>
        </a:p>
      </dgm:t>
    </dgm:pt>
    <dgm:pt modelId="{4C52D18F-15A2-4D8B-8DA2-635FE382E075}" type="pres">
      <dgm:prSet presAssocID="{AFBE1326-F529-476E-B5F8-BCC6E9FD92AF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5DCEF998-7DF8-42C5-8F05-8391926F3128}" type="pres">
      <dgm:prSet presAssocID="{F8906817-776A-47DA-9D00-5D43267DBC52}" presName="node" presStyleLbl="node1" presStyleIdx="2" presStyleCnt="3" custRadScaleRad="94299" custRadScaleInc="-20629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11653FC-51FE-4804-AA70-9086EAC941FE}" type="pres">
      <dgm:prSet presAssocID="{EFC7C132-271D-496A-8601-0B5AC1D2F755}" presName="sibTrans" presStyleLbl="sibTrans2D1" presStyleIdx="2" presStyleCnt="3"/>
      <dgm:spPr/>
      <dgm:t>
        <a:bodyPr/>
        <a:lstStyle/>
        <a:p>
          <a:endParaRPr lang="pt-BR"/>
        </a:p>
      </dgm:t>
    </dgm:pt>
    <dgm:pt modelId="{8434D045-A614-422D-B9B6-3B0B92914C18}" type="pres">
      <dgm:prSet presAssocID="{EFC7C132-271D-496A-8601-0B5AC1D2F755}" presName="connectorText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40BD87E9-C828-4A89-A7AD-3B08A62DF0F0}" srcId="{17E4B9ED-88AF-423A-A817-385E8AB9A838}" destId="{F8906817-776A-47DA-9D00-5D43267DBC52}" srcOrd="2" destOrd="0" parTransId="{3E029F35-268F-4686-9C12-D7D97BA50F0B}" sibTransId="{EFC7C132-271D-496A-8601-0B5AC1D2F755}"/>
    <dgm:cxn modelId="{38D98407-88B2-48E2-A561-0E5F1F7FADA0}" type="presOf" srcId="{EFC7C132-271D-496A-8601-0B5AC1D2F755}" destId="{311653FC-51FE-4804-AA70-9086EAC941FE}" srcOrd="0" destOrd="0" presId="urn:microsoft.com/office/officeart/2005/8/layout/cycle2"/>
    <dgm:cxn modelId="{43CEC155-3C75-441A-8692-F35AE3B146C5}" type="presOf" srcId="{FDF6C460-B784-4101-BAAE-E6524603F73E}" destId="{0DFE100E-237C-455C-9AE5-C9420D81E628}" srcOrd="1" destOrd="0" presId="urn:microsoft.com/office/officeart/2005/8/layout/cycle2"/>
    <dgm:cxn modelId="{24A4C7F2-6B1E-43AF-9F0F-922E0AE86AED}" type="presOf" srcId="{089EB9E2-0BFE-478F-A828-AF72C74516AA}" destId="{BA059248-0C7A-40D9-9D91-16072DFA52D8}" srcOrd="0" destOrd="0" presId="urn:microsoft.com/office/officeart/2005/8/layout/cycle2"/>
    <dgm:cxn modelId="{39D53D40-C07B-4D5D-B364-7F055BA573F4}" type="presOf" srcId="{FDF6C460-B784-4101-BAAE-E6524603F73E}" destId="{FE7172B0-E105-4277-BB7E-D784FAB19648}" srcOrd="0" destOrd="0" presId="urn:microsoft.com/office/officeart/2005/8/layout/cycle2"/>
    <dgm:cxn modelId="{068DF5A7-823B-4606-9EE9-9750D77EB443}" type="presOf" srcId="{DA46D709-9BB3-4D3B-9400-477800C8328E}" destId="{B334C7CB-7916-4509-87A6-39C9CD77D6B7}" srcOrd="0" destOrd="0" presId="urn:microsoft.com/office/officeart/2005/8/layout/cycle2"/>
    <dgm:cxn modelId="{F727E6F1-2D6E-4190-B831-04E82C8FCD04}" type="presOf" srcId="{AFBE1326-F529-476E-B5F8-BCC6E9FD92AF}" destId="{3AFB947B-6593-4E46-B615-15942DBAE654}" srcOrd="0" destOrd="0" presId="urn:microsoft.com/office/officeart/2005/8/layout/cycle2"/>
    <dgm:cxn modelId="{74ECEAE5-5F1E-46F7-AA7E-76668C2DA7DE}" srcId="{17E4B9ED-88AF-423A-A817-385E8AB9A838}" destId="{089EB9E2-0BFE-478F-A828-AF72C74516AA}" srcOrd="0" destOrd="0" parTransId="{E444F361-A73B-4A28-B85A-D75F6E3AA9F9}" sibTransId="{FDF6C460-B784-4101-BAAE-E6524603F73E}"/>
    <dgm:cxn modelId="{D0A0639F-625E-4996-B520-6E9E18FD300C}" type="presOf" srcId="{EFC7C132-271D-496A-8601-0B5AC1D2F755}" destId="{8434D045-A614-422D-B9B6-3B0B92914C18}" srcOrd="1" destOrd="0" presId="urn:microsoft.com/office/officeart/2005/8/layout/cycle2"/>
    <dgm:cxn modelId="{734A4CE6-920F-4E4E-9165-8BD2DE0BB138}" type="presOf" srcId="{AFBE1326-F529-476E-B5F8-BCC6E9FD92AF}" destId="{4C52D18F-15A2-4D8B-8DA2-635FE382E075}" srcOrd="1" destOrd="0" presId="urn:microsoft.com/office/officeart/2005/8/layout/cycle2"/>
    <dgm:cxn modelId="{163B41E7-0DD7-4D94-BCAC-FFFE51F2865C}" type="presOf" srcId="{F8906817-776A-47DA-9D00-5D43267DBC52}" destId="{5DCEF998-7DF8-42C5-8F05-8391926F3128}" srcOrd="0" destOrd="0" presId="urn:microsoft.com/office/officeart/2005/8/layout/cycle2"/>
    <dgm:cxn modelId="{4C2A5AE7-CFE0-44C2-B840-8D94EED89FE0}" srcId="{17E4B9ED-88AF-423A-A817-385E8AB9A838}" destId="{DA46D709-9BB3-4D3B-9400-477800C8328E}" srcOrd="1" destOrd="0" parTransId="{92AF0485-E875-4634-BDD6-69B04BA856E4}" sibTransId="{AFBE1326-F529-476E-B5F8-BCC6E9FD92AF}"/>
    <dgm:cxn modelId="{B38B9EED-75C6-4ACC-AEC8-8CFE3A9B4AFD}" type="presOf" srcId="{17E4B9ED-88AF-423A-A817-385E8AB9A838}" destId="{B27732E9-3872-4E8E-8640-A0DCD5793ED6}" srcOrd="0" destOrd="0" presId="urn:microsoft.com/office/officeart/2005/8/layout/cycle2"/>
    <dgm:cxn modelId="{1501CD38-1CAF-4E6E-933A-4630A06C43C7}" type="presParOf" srcId="{B27732E9-3872-4E8E-8640-A0DCD5793ED6}" destId="{BA059248-0C7A-40D9-9D91-16072DFA52D8}" srcOrd="0" destOrd="0" presId="urn:microsoft.com/office/officeart/2005/8/layout/cycle2"/>
    <dgm:cxn modelId="{F9129685-67D6-4204-A269-5A39CBD8ACA1}" type="presParOf" srcId="{B27732E9-3872-4E8E-8640-A0DCD5793ED6}" destId="{FE7172B0-E105-4277-BB7E-D784FAB19648}" srcOrd="1" destOrd="0" presId="urn:microsoft.com/office/officeart/2005/8/layout/cycle2"/>
    <dgm:cxn modelId="{05EF8140-691C-49B2-81EF-440DD901FE37}" type="presParOf" srcId="{FE7172B0-E105-4277-BB7E-D784FAB19648}" destId="{0DFE100E-237C-455C-9AE5-C9420D81E628}" srcOrd="0" destOrd="0" presId="urn:microsoft.com/office/officeart/2005/8/layout/cycle2"/>
    <dgm:cxn modelId="{47DCEFD7-BDEA-4357-8688-257AF09A0B90}" type="presParOf" srcId="{B27732E9-3872-4E8E-8640-A0DCD5793ED6}" destId="{B334C7CB-7916-4509-87A6-39C9CD77D6B7}" srcOrd="2" destOrd="0" presId="urn:microsoft.com/office/officeart/2005/8/layout/cycle2"/>
    <dgm:cxn modelId="{1C511B9C-3F99-4BDB-A198-723D0B986838}" type="presParOf" srcId="{B27732E9-3872-4E8E-8640-A0DCD5793ED6}" destId="{3AFB947B-6593-4E46-B615-15942DBAE654}" srcOrd="3" destOrd="0" presId="urn:microsoft.com/office/officeart/2005/8/layout/cycle2"/>
    <dgm:cxn modelId="{75BEC525-5D4A-4A03-864F-5EF941BD7E63}" type="presParOf" srcId="{3AFB947B-6593-4E46-B615-15942DBAE654}" destId="{4C52D18F-15A2-4D8B-8DA2-635FE382E075}" srcOrd="0" destOrd="0" presId="urn:microsoft.com/office/officeart/2005/8/layout/cycle2"/>
    <dgm:cxn modelId="{5BCCDB31-C632-4B8B-B6F8-4620C80BA508}" type="presParOf" srcId="{B27732E9-3872-4E8E-8640-A0DCD5793ED6}" destId="{5DCEF998-7DF8-42C5-8F05-8391926F3128}" srcOrd="4" destOrd="0" presId="urn:microsoft.com/office/officeart/2005/8/layout/cycle2"/>
    <dgm:cxn modelId="{3D2714F3-AD1F-4B84-9FEB-CFF6C920C8DF}" type="presParOf" srcId="{B27732E9-3872-4E8E-8640-A0DCD5793ED6}" destId="{311653FC-51FE-4804-AA70-9086EAC941FE}" srcOrd="5" destOrd="0" presId="urn:microsoft.com/office/officeart/2005/8/layout/cycle2"/>
    <dgm:cxn modelId="{7F5011F3-F950-44F1-8859-0BD792B6EF80}" type="presParOf" srcId="{311653FC-51FE-4804-AA70-9086EAC941FE}" destId="{8434D045-A614-422D-B9B6-3B0B92914C1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27F5CC-E7D1-421F-98D7-72EC4BD2A2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11A862E-A88B-44EF-9006-58A6DA86FAEC}">
      <dgm:prSet custT="1"/>
      <dgm:spPr/>
      <dgm:t>
        <a:bodyPr/>
        <a:lstStyle/>
        <a:p>
          <a:pPr algn="ctr" rtl="0"/>
          <a:endParaRPr lang="pt-BR" sz="1500" b="1" dirty="0" smtClean="0"/>
        </a:p>
        <a:p>
          <a:pPr algn="ctr" rtl="0"/>
          <a:r>
            <a:rPr lang="pt-BR" sz="2500" b="1" dirty="0" smtClean="0"/>
            <a:t>PIAUI – DESAFIOS GLOBAIS </a:t>
          </a:r>
          <a:r>
            <a:rPr lang="pt-BR" sz="2500" dirty="0" smtClean="0"/>
            <a:t/>
          </a:r>
          <a:br>
            <a:rPr lang="pt-BR" sz="2500" dirty="0" smtClean="0"/>
          </a:br>
          <a:endParaRPr lang="pt-BR" sz="2500" dirty="0"/>
        </a:p>
      </dgm:t>
    </dgm:pt>
    <dgm:pt modelId="{5F948D50-4DAA-43EF-A6DA-76A8C9B93F13}" type="parTrans" cxnId="{5C0CAED6-D3D2-4261-AA9E-AF1D62C57D53}">
      <dgm:prSet/>
      <dgm:spPr/>
      <dgm:t>
        <a:bodyPr/>
        <a:lstStyle/>
        <a:p>
          <a:endParaRPr lang="pt-BR"/>
        </a:p>
      </dgm:t>
    </dgm:pt>
    <dgm:pt modelId="{B4441630-8CD3-4876-9078-A985495BB07F}" type="sibTrans" cxnId="{5C0CAED6-D3D2-4261-AA9E-AF1D62C57D53}">
      <dgm:prSet/>
      <dgm:spPr/>
      <dgm:t>
        <a:bodyPr/>
        <a:lstStyle/>
        <a:p>
          <a:endParaRPr lang="pt-BR"/>
        </a:p>
      </dgm:t>
    </dgm:pt>
    <dgm:pt modelId="{64295B28-BD9E-4020-89AE-BACCCD113D86}" type="pres">
      <dgm:prSet presAssocID="{8827F5CC-E7D1-421F-98D7-72EC4BD2A2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E53DB50-2574-4E4A-8286-6AC843B90985}" type="pres">
      <dgm:prSet presAssocID="{211A862E-A88B-44EF-9006-58A6DA86FAEC}" presName="parentText" presStyleLbl="node1" presStyleIdx="0" presStyleCnt="1" custLinFactNeighborX="-500" custLinFactNeighborY="959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C0CAED6-D3D2-4261-AA9E-AF1D62C57D53}" srcId="{8827F5CC-E7D1-421F-98D7-72EC4BD2A261}" destId="{211A862E-A88B-44EF-9006-58A6DA86FAEC}" srcOrd="0" destOrd="0" parTransId="{5F948D50-4DAA-43EF-A6DA-76A8C9B93F13}" sibTransId="{B4441630-8CD3-4876-9078-A985495BB07F}"/>
    <dgm:cxn modelId="{3DF58CCB-DAE3-4E47-A280-E05E4B94EF3F}" type="presOf" srcId="{211A862E-A88B-44EF-9006-58A6DA86FAEC}" destId="{2E53DB50-2574-4E4A-8286-6AC843B90985}" srcOrd="0" destOrd="0" presId="urn:microsoft.com/office/officeart/2005/8/layout/vList2"/>
    <dgm:cxn modelId="{AD114F4D-D219-4D90-A1DE-1D9D4B3DC46B}" type="presOf" srcId="{8827F5CC-E7D1-421F-98D7-72EC4BD2A261}" destId="{64295B28-BD9E-4020-89AE-BACCCD113D86}" srcOrd="0" destOrd="0" presId="urn:microsoft.com/office/officeart/2005/8/layout/vList2"/>
    <dgm:cxn modelId="{FC93F31F-D941-4E87-B3A9-049F3183B4BD}" type="presParOf" srcId="{64295B28-BD9E-4020-89AE-BACCCD113D86}" destId="{2E53DB50-2574-4E4A-8286-6AC843B909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3388107-0679-4CEA-9265-FB19CC0E77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DD78486-33B3-4190-BEA3-876A0B5A968C}">
      <dgm:prSet custT="1"/>
      <dgm:spPr/>
      <dgm:t>
        <a:bodyPr/>
        <a:lstStyle/>
        <a:p>
          <a:pPr algn="ctr" rtl="0"/>
          <a:endParaRPr lang="pt-BR" sz="2500" b="1" dirty="0" smtClean="0"/>
        </a:p>
        <a:p>
          <a:pPr algn="ctr" rtl="0"/>
          <a:r>
            <a:rPr lang="pt-BR" sz="2500" b="1" dirty="0" smtClean="0"/>
            <a:t>PIAUI – VISÃO E MISSÃO </a:t>
          </a:r>
          <a:endParaRPr lang="pt-BR" sz="2500" dirty="0"/>
        </a:p>
      </dgm:t>
    </dgm:pt>
    <dgm:pt modelId="{F49B9F5F-7ADF-482B-8BFD-A5A19F6CF6ED}" type="parTrans" cxnId="{116A68E2-6880-41D0-9A78-5E02C8540AA1}">
      <dgm:prSet/>
      <dgm:spPr/>
      <dgm:t>
        <a:bodyPr/>
        <a:lstStyle/>
        <a:p>
          <a:endParaRPr lang="pt-BR"/>
        </a:p>
      </dgm:t>
    </dgm:pt>
    <dgm:pt modelId="{17076046-C958-424F-82E7-8331BA409F48}" type="sibTrans" cxnId="{116A68E2-6880-41D0-9A78-5E02C8540AA1}">
      <dgm:prSet/>
      <dgm:spPr/>
      <dgm:t>
        <a:bodyPr/>
        <a:lstStyle/>
        <a:p>
          <a:endParaRPr lang="pt-BR"/>
        </a:p>
      </dgm:t>
    </dgm:pt>
    <dgm:pt modelId="{4B38A31C-3087-475C-AD5C-0D51AE17C386}" type="pres">
      <dgm:prSet presAssocID="{C3388107-0679-4CEA-9265-FB19CC0E77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7AA3323-C112-435D-9353-768C5ABB2050}" type="pres">
      <dgm:prSet presAssocID="{4DD78486-33B3-4190-BEA3-876A0B5A968C}" presName="parentText" presStyleLbl="node1" presStyleIdx="0" presStyleCnt="1" custLinFactNeighborY="-314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A421163-33F9-4E3F-8932-938D6AAB3DC0}" type="presOf" srcId="{C3388107-0679-4CEA-9265-FB19CC0E77EE}" destId="{4B38A31C-3087-475C-AD5C-0D51AE17C386}" srcOrd="0" destOrd="0" presId="urn:microsoft.com/office/officeart/2005/8/layout/vList2"/>
    <dgm:cxn modelId="{116A68E2-6880-41D0-9A78-5E02C8540AA1}" srcId="{C3388107-0679-4CEA-9265-FB19CC0E77EE}" destId="{4DD78486-33B3-4190-BEA3-876A0B5A968C}" srcOrd="0" destOrd="0" parTransId="{F49B9F5F-7ADF-482B-8BFD-A5A19F6CF6ED}" sibTransId="{17076046-C958-424F-82E7-8331BA409F48}"/>
    <dgm:cxn modelId="{190E9D63-0953-46FD-A032-61D71A8E2FBB}" type="presOf" srcId="{4DD78486-33B3-4190-BEA3-876A0B5A968C}" destId="{17AA3323-C112-435D-9353-768C5ABB2050}" srcOrd="0" destOrd="0" presId="urn:microsoft.com/office/officeart/2005/8/layout/vList2"/>
    <dgm:cxn modelId="{C47E738D-63FE-4C22-9E60-76B773EE98A6}" type="presParOf" srcId="{4B38A31C-3087-475C-AD5C-0D51AE17C386}" destId="{17AA3323-C112-435D-9353-768C5ABB20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EC017F-809C-4F2E-8B18-4A682AE17A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1FA1596D-897E-4F31-B150-C38A5275A2BE}">
      <dgm:prSet custT="1"/>
      <dgm:spPr/>
      <dgm:t>
        <a:bodyPr/>
        <a:lstStyle/>
        <a:p>
          <a:pPr algn="ctr" rtl="0"/>
          <a:r>
            <a:rPr lang="pt-BR" sz="3500" dirty="0" smtClean="0"/>
            <a:t>PIAUI- DADOS CRÍTICOS </a:t>
          </a:r>
          <a:endParaRPr lang="pt-BR" sz="3500" dirty="0"/>
        </a:p>
      </dgm:t>
    </dgm:pt>
    <dgm:pt modelId="{3C22DF53-006A-422F-BD8C-FDB309B436FB}" type="parTrans" cxnId="{97257F47-0D22-4955-B396-140777E81DDF}">
      <dgm:prSet/>
      <dgm:spPr/>
      <dgm:t>
        <a:bodyPr/>
        <a:lstStyle/>
        <a:p>
          <a:endParaRPr lang="pt-BR"/>
        </a:p>
      </dgm:t>
    </dgm:pt>
    <dgm:pt modelId="{549EF956-575E-4917-AE4A-DF58E10BF4E6}" type="sibTrans" cxnId="{97257F47-0D22-4955-B396-140777E81DDF}">
      <dgm:prSet/>
      <dgm:spPr/>
      <dgm:t>
        <a:bodyPr/>
        <a:lstStyle/>
        <a:p>
          <a:endParaRPr lang="pt-BR"/>
        </a:p>
      </dgm:t>
    </dgm:pt>
    <dgm:pt modelId="{4E1C88D6-D4E8-48B0-B13D-37FA31C9D382}" type="pres">
      <dgm:prSet presAssocID="{72EC017F-809C-4F2E-8B18-4A682AE17A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19A956F-1807-4139-A60E-4D4262B7F754}" type="pres">
      <dgm:prSet presAssocID="{1FA1596D-897E-4F31-B150-C38A5275A2B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F855670-595F-4DE9-A7C2-691C1A3F256B}" type="presOf" srcId="{72EC017F-809C-4F2E-8B18-4A682AE17AB1}" destId="{4E1C88D6-D4E8-48B0-B13D-37FA31C9D382}" srcOrd="0" destOrd="0" presId="urn:microsoft.com/office/officeart/2005/8/layout/vList2"/>
    <dgm:cxn modelId="{58D8F369-E4D4-4D61-BD26-907192920311}" type="presOf" srcId="{1FA1596D-897E-4F31-B150-C38A5275A2BE}" destId="{419A956F-1807-4139-A60E-4D4262B7F754}" srcOrd="0" destOrd="0" presId="urn:microsoft.com/office/officeart/2005/8/layout/vList2"/>
    <dgm:cxn modelId="{97257F47-0D22-4955-B396-140777E81DDF}" srcId="{72EC017F-809C-4F2E-8B18-4A682AE17AB1}" destId="{1FA1596D-897E-4F31-B150-C38A5275A2BE}" srcOrd="0" destOrd="0" parTransId="{3C22DF53-006A-422F-BD8C-FDB309B436FB}" sibTransId="{549EF956-575E-4917-AE4A-DF58E10BF4E6}"/>
    <dgm:cxn modelId="{D01F6EDE-A1F1-4D53-9858-3A650E0AD6AA}" type="presParOf" srcId="{4E1C88D6-D4E8-48B0-B13D-37FA31C9D382}" destId="{419A956F-1807-4139-A60E-4D4262B7F7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21C915-1841-4692-8D0D-1D6E7A9D7E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DCD2C67F-6D2B-4174-9EAB-463D62A832EC}">
      <dgm:prSet custT="1"/>
      <dgm:spPr/>
      <dgm:t>
        <a:bodyPr/>
        <a:lstStyle/>
        <a:p>
          <a:pPr algn="ctr" rtl="0"/>
          <a:r>
            <a:rPr lang="pt-BR" sz="3500" dirty="0" smtClean="0"/>
            <a:t>PIAUI – SOLUÇÃO </a:t>
          </a:r>
          <a:endParaRPr lang="pt-BR" sz="3500" dirty="0"/>
        </a:p>
      </dgm:t>
    </dgm:pt>
    <dgm:pt modelId="{5909D31B-B7B9-48DC-B5AC-4A62E70353DC}" type="parTrans" cxnId="{C57D300C-A071-460A-9A41-B6D9ABBBEE51}">
      <dgm:prSet/>
      <dgm:spPr/>
      <dgm:t>
        <a:bodyPr/>
        <a:lstStyle/>
        <a:p>
          <a:endParaRPr lang="pt-BR"/>
        </a:p>
      </dgm:t>
    </dgm:pt>
    <dgm:pt modelId="{D9629B17-0692-42B2-B9FC-E9EB3C37BB74}" type="sibTrans" cxnId="{C57D300C-A071-460A-9A41-B6D9ABBBEE51}">
      <dgm:prSet/>
      <dgm:spPr/>
      <dgm:t>
        <a:bodyPr/>
        <a:lstStyle/>
        <a:p>
          <a:endParaRPr lang="pt-BR"/>
        </a:p>
      </dgm:t>
    </dgm:pt>
    <dgm:pt modelId="{981E95C6-7948-47CF-8935-FCE7587DA46D}" type="pres">
      <dgm:prSet presAssocID="{1421C915-1841-4692-8D0D-1D6E7A9D7E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8F65CBB-3A58-44EE-8E89-E370AA3FCE0C}" type="pres">
      <dgm:prSet presAssocID="{DCD2C67F-6D2B-4174-9EAB-463D62A832E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57D300C-A071-460A-9A41-B6D9ABBBEE51}" srcId="{1421C915-1841-4692-8D0D-1D6E7A9D7E2A}" destId="{DCD2C67F-6D2B-4174-9EAB-463D62A832EC}" srcOrd="0" destOrd="0" parTransId="{5909D31B-B7B9-48DC-B5AC-4A62E70353DC}" sibTransId="{D9629B17-0692-42B2-B9FC-E9EB3C37BB74}"/>
    <dgm:cxn modelId="{B1559BE1-FC3C-4ED8-A921-6461D8BA22FF}" type="presOf" srcId="{1421C915-1841-4692-8D0D-1D6E7A9D7E2A}" destId="{981E95C6-7948-47CF-8935-FCE7587DA46D}" srcOrd="0" destOrd="0" presId="urn:microsoft.com/office/officeart/2005/8/layout/vList2"/>
    <dgm:cxn modelId="{5CEFFF8A-FC79-4F1E-BF0D-29AC4F2F952B}" type="presOf" srcId="{DCD2C67F-6D2B-4174-9EAB-463D62A832EC}" destId="{88F65CBB-3A58-44EE-8E89-E370AA3FCE0C}" srcOrd="0" destOrd="0" presId="urn:microsoft.com/office/officeart/2005/8/layout/vList2"/>
    <dgm:cxn modelId="{E4189C41-8B34-4CC8-B691-1DE4ED999805}" type="presParOf" srcId="{981E95C6-7948-47CF-8935-FCE7587DA46D}" destId="{88F65CBB-3A58-44EE-8E89-E370AA3FCE0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6FABF7-5DA9-4D55-8E14-21A3276AB4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5C47A047-3356-456D-9B1D-F41FD417C5A1}">
      <dgm:prSet custT="1"/>
      <dgm:spPr/>
      <dgm:t>
        <a:bodyPr/>
        <a:lstStyle/>
        <a:p>
          <a:pPr algn="ctr" rtl="0"/>
          <a:r>
            <a:rPr lang="pt-BR" sz="3500" dirty="0" smtClean="0"/>
            <a:t>PIAUI-LEAN CANVAS </a:t>
          </a:r>
          <a:endParaRPr lang="pt-BR" sz="3500" dirty="0"/>
        </a:p>
      </dgm:t>
    </dgm:pt>
    <dgm:pt modelId="{853EA924-4AF5-40C2-9795-4889E5F0C3E6}" type="parTrans" cxnId="{ADFA230C-09C1-4391-BFEE-6FBA2D84D76A}">
      <dgm:prSet/>
      <dgm:spPr/>
      <dgm:t>
        <a:bodyPr/>
        <a:lstStyle/>
        <a:p>
          <a:endParaRPr lang="pt-BR"/>
        </a:p>
      </dgm:t>
    </dgm:pt>
    <dgm:pt modelId="{0715343D-2326-477F-9A19-24DA24CE73CF}" type="sibTrans" cxnId="{ADFA230C-09C1-4391-BFEE-6FBA2D84D76A}">
      <dgm:prSet/>
      <dgm:spPr/>
      <dgm:t>
        <a:bodyPr/>
        <a:lstStyle/>
        <a:p>
          <a:endParaRPr lang="pt-BR"/>
        </a:p>
      </dgm:t>
    </dgm:pt>
    <dgm:pt modelId="{5C353AE3-A450-49F7-8A79-F166D68C0198}" type="pres">
      <dgm:prSet presAssocID="{3D6FABF7-5DA9-4D55-8E14-21A3276AB4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CBC4879-1C5C-4C0A-ADD5-24358B4A2E44}" type="pres">
      <dgm:prSet presAssocID="{5C47A047-3356-456D-9B1D-F41FD417C5A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23DD7D0-80F0-45B9-BE3F-5A5D54D642F9}" type="presOf" srcId="{3D6FABF7-5DA9-4D55-8E14-21A3276AB48F}" destId="{5C353AE3-A450-49F7-8A79-F166D68C0198}" srcOrd="0" destOrd="0" presId="urn:microsoft.com/office/officeart/2005/8/layout/vList2"/>
    <dgm:cxn modelId="{E9567195-A022-4EE8-8117-6937AB8E3A4B}" type="presOf" srcId="{5C47A047-3356-456D-9B1D-F41FD417C5A1}" destId="{9CBC4879-1C5C-4C0A-ADD5-24358B4A2E44}" srcOrd="0" destOrd="0" presId="urn:microsoft.com/office/officeart/2005/8/layout/vList2"/>
    <dgm:cxn modelId="{ADFA230C-09C1-4391-BFEE-6FBA2D84D76A}" srcId="{3D6FABF7-5DA9-4D55-8E14-21A3276AB48F}" destId="{5C47A047-3356-456D-9B1D-F41FD417C5A1}" srcOrd="0" destOrd="0" parTransId="{853EA924-4AF5-40C2-9795-4889E5F0C3E6}" sibTransId="{0715343D-2326-477F-9A19-24DA24CE73CF}"/>
    <dgm:cxn modelId="{0B4C893C-7269-41F6-8601-CC6262F91B2B}" type="presParOf" srcId="{5C353AE3-A450-49F7-8A79-F166D68C0198}" destId="{9CBC4879-1C5C-4C0A-ADD5-24358B4A2E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3DB50-2574-4E4A-8286-6AC843B90985}">
      <dsp:nvSpPr>
        <dsp:cNvPr id="0" name=""/>
        <dsp:cNvSpPr/>
      </dsp:nvSpPr>
      <dsp:spPr>
        <a:xfrm>
          <a:off x="0" y="610"/>
          <a:ext cx="10515600" cy="968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b="1" kern="1200" dirty="0" smtClean="0"/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b="1" kern="1200" dirty="0" smtClean="0"/>
            <a:t>PIAUI - Primeira Infancia a Ultima Infancia</a:t>
          </a:r>
          <a:endParaRPr lang="pt-BR" sz="3500" kern="1200" dirty="0"/>
        </a:p>
      </dsp:txBody>
      <dsp:txXfrm>
        <a:off x="47296" y="47906"/>
        <a:ext cx="10421008" cy="874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38303-A089-4B31-9CFD-83A31D222A24}">
      <dsp:nvSpPr>
        <dsp:cNvPr id="0" name=""/>
        <dsp:cNvSpPr/>
      </dsp:nvSpPr>
      <dsp:spPr>
        <a:xfrm>
          <a:off x="0" y="1196"/>
          <a:ext cx="10018712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b="1" kern="1200" dirty="0" smtClean="0"/>
            <a:t>PIAUI - Cuidar de etapas críticas da vida </a:t>
          </a:r>
          <a:endParaRPr lang="pt-BR" sz="3700" kern="1200" dirty="0"/>
        </a:p>
      </dsp:txBody>
      <dsp:txXfrm>
        <a:off x="43321" y="44517"/>
        <a:ext cx="9932070" cy="800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59248-0C7A-40D9-9D91-16072DFA52D8}">
      <dsp:nvSpPr>
        <dsp:cNvPr id="0" name=""/>
        <dsp:cNvSpPr/>
      </dsp:nvSpPr>
      <dsp:spPr>
        <a:xfrm>
          <a:off x="4092115" y="1023"/>
          <a:ext cx="1834480" cy="1834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INICIO </a:t>
          </a:r>
          <a:endParaRPr lang="pt-BR" sz="3600" kern="1200" dirty="0"/>
        </a:p>
      </dsp:txBody>
      <dsp:txXfrm>
        <a:off x="4360768" y="269676"/>
        <a:ext cx="1297174" cy="1297174"/>
      </dsp:txXfrm>
    </dsp:sp>
    <dsp:sp modelId="{FE7172B0-E105-4277-BB7E-D784FAB19648}">
      <dsp:nvSpPr>
        <dsp:cNvPr id="0" name=""/>
        <dsp:cNvSpPr/>
      </dsp:nvSpPr>
      <dsp:spPr>
        <a:xfrm rot="7079061">
          <a:off x="4208223" y="1741039"/>
          <a:ext cx="398902" cy="6191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/>
        </a:p>
      </dsp:txBody>
      <dsp:txXfrm rot="10800000">
        <a:off x="4296135" y="1812027"/>
        <a:ext cx="279231" cy="371483"/>
      </dsp:txXfrm>
    </dsp:sp>
    <dsp:sp modelId="{B334C7CB-7916-4509-87A6-39C9CD77D6B7}">
      <dsp:nvSpPr>
        <dsp:cNvPr id="0" name=""/>
        <dsp:cNvSpPr/>
      </dsp:nvSpPr>
      <dsp:spPr>
        <a:xfrm>
          <a:off x="2878157" y="2285651"/>
          <a:ext cx="1834480" cy="1834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MEIO </a:t>
          </a:r>
          <a:endParaRPr lang="pt-BR" sz="3600" kern="1200" dirty="0"/>
        </a:p>
      </dsp:txBody>
      <dsp:txXfrm>
        <a:off x="3146810" y="2554304"/>
        <a:ext cx="1297174" cy="1297174"/>
      </dsp:txXfrm>
    </dsp:sp>
    <dsp:sp modelId="{3AFB947B-6593-4E46-B615-15942DBAE654}">
      <dsp:nvSpPr>
        <dsp:cNvPr id="0" name=""/>
        <dsp:cNvSpPr/>
      </dsp:nvSpPr>
      <dsp:spPr>
        <a:xfrm rot="21560456">
          <a:off x="4872318" y="2878721"/>
          <a:ext cx="384886" cy="6191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/>
        </a:p>
      </dsp:txBody>
      <dsp:txXfrm>
        <a:off x="4872322" y="3003212"/>
        <a:ext cx="269420" cy="371483"/>
      </dsp:txXfrm>
    </dsp:sp>
    <dsp:sp modelId="{5DCEF998-7DF8-42C5-8F05-8391926F3128}">
      <dsp:nvSpPr>
        <dsp:cNvPr id="0" name=""/>
        <dsp:cNvSpPr/>
      </dsp:nvSpPr>
      <dsp:spPr>
        <a:xfrm>
          <a:off x="5438669" y="2256197"/>
          <a:ext cx="1834480" cy="18344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/>
            <a:t>FIM </a:t>
          </a:r>
          <a:endParaRPr lang="pt-BR" sz="3600" kern="1200" dirty="0"/>
        </a:p>
      </dsp:txBody>
      <dsp:txXfrm>
        <a:off x="5707322" y="2524850"/>
        <a:ext cx="1297174" cy="1297174"/>
      </dsp:txXfrm>
    </dsp:sp>
    <dsp:sp modelId="{311653FC-51FE-4804-AA70-9086EAC941FE}">
      <dsp:nvSpPr>
        <dsp:cNvPr id="0" name=""/>
        <dsp:cNvSpPr/>
      </dsp:nvSpPr>
      <dsp:spPr>
        <a:xfrm rot="14349526">
          <a:off x="5478813" y="1746483"/>
          <a:ext cx="419822" cy="6191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/>
        </a:p>
      </dsp:txBody>
      <dsp:txXfrm rot="10800000">
        <a:off x="5574071" y="1924378"/>
        <a:ext cx="293875" cy="3714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3DB50-2574-4E4A-8286-6AC843B90985}">
      <dsp:nvSpPr>
        <dsp:cNvPr id="0" name=""/>
        <dsp:cNvSpPr/>
      </dsp:nvSpPr>
      <dsp:spPr>
        <a:xfrm>
          <a:off x="0" y="564"/>
          <a:ext cx="10515600" cy="968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b="1" kern="1200" dirty="0" smtClean="0"/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1" kern="1200" dirty="0" smtClean="0"/>
            <a:t>PIAUI – DESAFIOS GLOBAIS </a:t>
          </a:r>
          <a:r>
            <a:rPr lang="pt-BR" sz="2500" kern="1200" dirty="0" smtClean="0"/>
            <a:t/>
          </a:r>
          <a:br>
            <a:rPr lang="pt-BR" sz="2500" kern="1200" dirty="0" smtClean="0"/>
          </a:br>
          <a:endParaRPr lang="pt-BR" sz="2500" kern="1200" dirty="0"/>
        </a:p>
      </dsp:txBody>
      <dsp:txXfrm>
        <a:off x="47298" y="47862"/>
        <a:ext cx="10421004" cy="874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A3323-C112-435D-9353-768C5ABB2050}">
      <dsp:nvSpPr>
        <dsp:cNvPr id="0" name=""/>
        <dsp:cNvSpPr/>
      </dsp:nvSpPr>
      <dsp:spPr>
        <a:xfrm>
          <a:off x="0" y="0"/>
          <a:ext cx="10515600" cy="1016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b="1" kern="1200" dirty="0" smtClean="0"/>
        </a:p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b="1" kern="1200" dirty="0" smtClean="0"/>
            <a:t>PIAUI – VISÃO E MISSÃO </a:t>
          </a:r>
          <a:endParaRPr lang="pt-BR" sz="2500" kern="1200" dirty="0"/>
        </a:p>
      </dsp:txBody>
      <dsp:txXfrm>
        <a:off x="49632" y="49632"/>
        <a:ext cx="10416336" cy="9174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A956F-1807-4139-A60E-4D4262B7F754}">
      <dsp:nvSpPr>
        <dsp:cNvPr id="0" name=""/>
        <dsp:cNvSpPr/>
      </dsp:nvSpPr>
      <dsp:spPr>
        <a:xfrm>
          <a:off x="0" y="54381"/>
          <a:ext cx="10515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PIAUI- DADOS CRÍTICOS </a:t>
          </a:r>
          <a:endParaRPr lang="pt-BR" sz="3500" kern="1200" dirty="0"/>
        </a:p>
      </dsp:txBody>
      <dsp:txXfrm>
        <a:off x="59399" y="113780"/>
        <a:ext cx="10396802" cy="10980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65CBB-3A58-44EE-8E89-E370AA3FCE0C}">
      <dsp:nvSpPr>
        <dsp:cNvPr id="0" name=""/>
        <dsp:cNvSpPr/>
      </dsp:nvSpPr>
      <dsp:spPr>
        <a:xfrm>
          <a:off x="0" y="54381"/>
          <a:ext cx="10515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PIAUI – SOLUÇÃO </a:t>
          </a:r>
          <a:endParaRPr lang="pt-BR" sz="3500" kern="1200" dirty="0"/>
        </a:p>
      </dsp:txBody>
      <dsp:txXfrm>
        <a:off x="59399" y="113780"/>
        <a:ext cx="10396802" cy="10980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C4879-1C5C-4C0A-ADD5-24358B4A2E44}">
      <dsp:nvSpPr>
        <dsp:cNvPr id="0" name=""/>
        <dsp:cNvSpPr/>
      </dsp:nvSpPr>
      <dsp:spPr>
        <a:xfrm>
          <a:off x="0" y="54381"/>
          <a:ext cx="105156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/>
            <a:t>PIAUI-LEAN CANVAS </a:t>
          </a:r>
          <a:endParaRPr lang="pt-BR" sz="3500" kern="1200" dirty="0"/>
        </a:p>
      </dsp:txBody>
      <dsp:txXfrm>
        <a:off x="59399" y="113780"/>
        <a:ext cx="103968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914-60CA-457D-9648-4667288A8357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1E6C-99A1-40C8-B4EC-1CC6603C1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84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914-60CA-457D-9648-4667288A8357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1E6C-99A1-40C8-B4EC-1CC6603C1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76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914-60CA-457D-9648-4667288A8357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1E6C-99A1-40C8-B4EC-1CC6603C1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45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914-60CA-457D-9648-4667288A8357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1E6C-99A1-40C8-B4EC-1CC6603C1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51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914-60CA-457D-9648-4667288A8357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1E6C-99A1-40C8-B4EC-1CC6603C1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24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914-60CA-457D-9648-4667288A8357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1E6C-99A1-40C8-B4EC-1CC6603C1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49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914-60CA-457D-9648-4667288A8357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1E6C-99A1-40C8-B4EC-1CC6603C1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85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914-60CA-457D-9648-4667288A8357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1E6C-99A1-40C8-B4EC-1CC6603C1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5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914-60CA-457D-9648-4667288A8357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1E6C-99A1-40C8-B4EC-1CC6603C1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86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914-60CA-457D-9648-4667288A8357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1E6C-99A1-40C8-B4EC-1CC6603C1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45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F914-60CA-457D-9648-4667288A8357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91E6C-99A1-40C8-B4EC-1CC6603C1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069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1F914-60CA-457D-9648-4667288A8357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91E6C-99A1-40C8-B4EC-1CC6603C1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00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ucsp.br/catedraignacysachs/piaui.html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6.jpeg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Layout" Target="../diagrams/layout8.xml"/><Relationship Id="rId7" Type="http://schemas.openxmlformats.org/officeDocument/2006/relationships/hyperlink" Target="https://canvanizer.com/canvas/wPinXdXNhSceK" TargetMode="Externa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6819" y="1432198"/>
            <a:ext cx="8574622" cy="4635245"/>
          </a:xfrm>
        </p:spPr>
        <p:txBody>
          <a:bodyPr>
            <a:normAutofit/>
          </a:bodyPr>
          <a:lstStyle/>
          <a:p>
            <a:r>
              <a:rPr lang="pt-BR" sz="11000" dirty="0" smtClean="0">
                <a:solidFill>
                  <a:schemeClr val="bg1">
                    <a:lumMod val="50000"/>
                  </a:schemeClr>
                </a:solidFill>
              </a:rPr>
              <a:t>PIAUI</a:t>
            </a:r>
            <a:br>
              <a:rPr lang="pt-BR" sz="11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4800" b="1" dirty="0">
                <a:solidFill>
                  <a:schemeClr val="bg1">
                    <a:lumMod val="50000"/>
                  </a:schemeClr>
                </a:solidFill>
              </a:rPr>
              <a:t>Primeira Infância </a:t>
            </a:r>
            <a:r>
              <a:rPr lang="pt-BR" sz="4800" b="1" dirty="0" smtClean="0">
                <a:solidFill>
                  <a:schemeClr val="bg1">
                    <a:lumMod val="50000"/>
                  </a:schemeClr>
                </a:solidFill>
              </a:rPr>
              <a:t>`a </a:t>
            </a:r>
            <a:r>
              <a:rPr lang="pt-BR" sz="4800" b="1" dirty="0">
                <a:solidFill>
                  <a:schemeClr val="bg1">
                    <a:lumMod val="50000"/>
                  </a:schemeClr>
                </a:solidFill>
              </a:rPr>
              <a:t>Última Infância </a:t>
            </a:r>
            <a:r>
              <a:rPr lang="pt-BR" sz="96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BR" sz="96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9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pt-BR" sz="9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130" y="187731"/>
            <a:ext cx="1571222" cy="98250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792" y="187731"/>
            <a:ext cx="1841269" cy="98250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61" y="187731"/>
            <a:ext cx="1650069" cy="98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5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148621256"/>
              </p:ext>
            </p:extLst>
          </p:nvPr>
        </p:nvGraphicFramePr>
        <p:xfrm>
          <a:off x="838200" y="721217"/>
          <a:ext cx="10515600" cy="969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Espaço Reservado para Conteúdo 8"/>
          <p:cNvPicPr>
            <a:picLocks noGrp="1" noChangeAspect="1"/>
          </p:cNvPicPr>
          <p:nvPr>
            <p:ph sz="half" idx="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303" y="22452"/>
            <a:ext cx="982497" cy="708338"/>
          </a:xfrm>
        </p:spPr>
      </p:pic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81376" y="1751527"/>
            <a:ext cx="9762185" cy="4425436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t-BR" sz="25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pt-BR" sz="2500" b="1" dirty="0" smtClean="0">
                <a:solidFill>
                  <a:srgbClr val="002060"/>
                </a:solidFill>
              </a:rPr>
              <a:t>PIAUI</a:t>
            </a:r>
            <a:r>
              <a:rPr lang="pt-BR" sz="2500" b="1" dirty="0" smtClean="0"/>
              <a:t> </a:t>
            </a:r>
            <a:r>
              <a:rPr lang="pt-BR" sz="2500" dirty="0" smtClean="0"/>
              <a:t>é o nome de uma das 27 unidades federativas do Brasil, neste estado existe uma região tombada pela UNESCO como Patrimônio da Humanidade.</a:t>
            </a:r>
          </a:p>
          <a:p>
            <a:pPr marL="0" indent="0">
              <a:buNone/>
            </a:pPr>
            <a:endParaRPr lang="pt-BR" sz="2500" dirty="0"/>
          </a:p>
          <a:p>
            <a:pPr marL="0" indent="0">
              <a:buNone/>
            </a:pPr>
            <a:r>
              <a:rPr lang="pt-BR" sz="2500" b="1" dirty="0" smtClean="0">
                <a:solidFill>
                  <a:srgbClr val="002060"/>
                </a:solidFill>
              </a:rPr>
              <a:t>PIAUI</a:t>
            </a:r>
            <a:r>
              <a:rPr lang="pt-BR" sz="2500" dirty="0" smtClean="0"/>
              <a:t> é a sigla escolhida para nomear a composição de </a:t>
            </a:r>
            <a:r>
              <a:rPr lang="pt-BR" sz="2500" smtClean="0"/>
              <a:t>dois projetos, a </a:t>
            </a:r>
            <a:r>
              <a:rPr lang="pt-BR" sz="2500" dirty="0" smtClean="0"/>
              <a:t>primeira infância e a última infância, uma licença poética usada para aproximar as dias propostas.</a:t>
            </a:r>
          </a:p>
          <a:p>
            <a:pPr marL="0" indent="0">
              <a:buNone/>
            </a:pPr>
            <a:endParaRPr lang="pt-BR" sz="2500" dirty="0"/>
          </a:p>
          <a:p>
            <a:pPr marL="0" indent="0">
              <a:buNone/>
            </a:pPr>
            <a:r>
              <a:rPr lang="pt-BR" sz="2500" dirty="0"/>
              <a:t>Fonte: </a:t>
            </a:r>
            <a:r>
              <a:rPr lang="pt-BR" sz="2500" dirty="0">
                <a:hlinkClick r:id="rId8"/>
              </a:rPr>
              <a:t>http://</a:t>
            </a:r>
            <a:r>
              <a:rPr lang="pt-BR" sz="2500" dirty="0" smtClean="0">
                <a:hlinkClick r:id="rId8"/>
              </a:rPr>
              <a:t>www.pucsp.br/catedraignacysachs/piaui.html</a:t>
            </a:r>
            <a:endParaRPr lang="pt-BR" sz="2500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969" y="22452"/>
            <a:ext cx="1492324" cy="70833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866" y="-1"/>
            <a:ext cx="1749864" cy="73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8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905102943"/>
              </p:ext>
            </p:extLst>
          </p:nvPr>
        </p:nvGraphicFramePr>
        <p:xfrm>
          <a:off x="1484311" y="1004552"/>
          <a:ext cx="10018713" cy="888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377386"/>
              </p:ext>
            </p:extLst>
          </p:nvPr>
        </p:nvGraphicFramePr>
        <p:xfrm>
          <a:off x="1484313" y="1661375"/>
          <a:ext cx="10018712" cy="4224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197" y="122841"/>
            <a:ext cx="1199323" cy="653459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655" y="130225"/>
            <a:ext cx="1466599" cy="63869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254" y="130225"/>
            <a:ext cx="1826086" cy="63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2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489928439"/>
              </p:ext>
            </p:extLst>
          </p:nvPr>
        </p:nvGraphicFramePr>
        <p:xfrm>
          <a:off x="838200" y="721217"/>
          <a:ext cx="10515600" cy="969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Espaço Reservado para Conteúdo 8"/>
          <p:cNvPicPr>
            <a:picLocks noGrp="1" noChangeAspect="1"/>
          </p:cNvPicPr>
          <p:nvPr>
            <p:ph sz="half" idx="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303" y="22452"/>
            <a:ext cx="982497" cy="708338"/>
          </a:xfrm>
        </p:spPr>
      </p:pic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85611" y="1751527"/>
            <a:ext cx="9762185" cy="4425436"/>
          </a:xfrm>
        </p:spPr>
        <p:txBody>
          <a:bodyPr anchor="ctr">
            <a:normAutofit fontScale="62500" lnSpcReduction="20000"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2060"/>
                </a:solidFill>
              </a:rPr>
              <a:t>Impacto das mudanças 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2060"/>
                </a:solidFill>
              </a:rPr>
              <a:t>Tecnológicas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2060"/>
                </a:solidFill>
              </a:rPr>
              <a:t>Sociais 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2060"/>
                </a:solidFill>
              </a:rPr>
              <a:t>Econômicas e Demográficas </a:t>
            </a:r>
          </a:p>
          <a:p>
            <a:pPr algn="just">
              <a:lnSpc>
                <a:spcPct val="170000"/>
              </a:lnSpc>
            </a:pPr>
            <a:r>
              <a:rPr lang="pt-BR" dirty="0"/>
              <a:t>O programa de </a:t>
            </a:r>
            <a:r>
              <a:rPr lang="pt-BR" b="1" dirty="0" err="1"/>
              <a:t>Ecossociodesenvolvimento</a:t>
            </a:r>
            <a:r>
              <a:rPr lang="pt-BR" dirty="0"/>
              <a:t> leva em consideração os desafios da globalização, por um lado, e o acelerado </a:t>
            </a:r>
            <a:r>
              <a:rPr lang="pt-BR" b="1" dirty="0"/>
              <a:t>aumento da longevidade </a:t>
            </a:r>
            <a:r>
              <a:rPr lang="pt-BR" dirty="0"/>
              <a:t>e diminuição da taxa de natalidade por outro lado; bem como seus respectivos impactos e demandas locais e regionais de médio e longo prazo em relação ao capital natural, social e humano; </a:t>
            </a:r>
            <a:r>
              <a:rPr lang="pt-BR" b="1" dirty="0"/>
              <a:t>tendo em conta a janela de oportunidades e limitações</a:t>
            </a:r>
            <a:r>
              <a:rPr lang="pt-BR" dirty="0"/>
              <a:t> para essencial de inclusão sócio – econômica da juventude que enfrentam deficiências estruturais no </a:t>
            </a:r>
            <a:r>
              <a:rPr lang="pt-BR" b="1" dirty="0"/>
              <a:t>nível e qualidade da educação</a:t>
            </a:r>
            <a:r>
              <a:rPr lang="pt-BR" dirty="0"/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969" y="22452"/>
            <a:ext cx="1492324" cy="70833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866" y="-1"/>
            <a:ext cx="1749864" cy="73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1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95621501"/>
              </p:ext>
            </p:extLst>
          </p:nvPr>
        </p:nvGraphicFramePr>
        <p:xfrm>
          <a:off x="838200" y="489397"/>
          <a:ext cx="10515600" cy="1017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3300" b="1" dirty="0" smtClean="0">
                <a:solidFill>
                  <a:srgbClr val="002060"/>
                </a:solidFill>
              </a:rPr>
              <a:t>Visão </a:t>
            </a:r>
          </a:p>
          <a:p>
            <a:pPr marL="0" indent="0" algn="ctr">
              <a:buNone/>
            </a:pPr>
            <a:r>
              <a:rPr lang="pt-BR" b="1" dirty="0" smtClean="0"/>
              <a:t>Crianças Plenas...</a:t>
            </a:r>
          </a:p>
          <a:p>
            <a:pPr marL="0" indent="0" algn="ctr">
              <a:buNone/>
            </a:pPr>
            <a:r>
              <a:rPr lang="pt-BR" b="1" dirty="0" smtClean="0"/>
              <a:t>Adultos Íntegros...</a:t>
            </a:r>
          </a:p>
          <a:p>
            <a:pPr marL="0" indent="0" algn="ctr">
              <a:buNone/>
            </a:pPr>
            <a:r>
              <a:rPr lang="pt-BR" b="1" dirty="0" smtClean="0"/>
              <a:t>Mundo Melhor...</a:t>
            </a:r>
          </a:p>
          <a:p>
            <a:pPr marL="0" indent="0" algn="ctr">
              <a:buNone/>
            </a:pPr>
            <a:r>
              <a:rPr lang="pt-BR" b="1" dirty="0" smtClean="0"/>
              <a:t>Atendimento universal dos Direitos de todas as pessoas de 0 á 120 anos.</a:t>
            </a:r>
          </a:p>
          <a:p>
            <a:pPr marL="0" indent="0" algn="ctr">
              <a:buNone/>
            </a:pPr>
            <a:endParaRPr lang="pt-BR" sz="33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t-BR" sz="3300" b="1" dirty="0" smtClean="0">
                <a:solidFill>
                  <a:srgbClr val="002060"/>
                </a:solidFill>
              </a:rPr>
              <a:t>Missão </a:t>
            </a:r>
          </a:p>
          <a:p>
            <a:pPr marL="0" indent="0" algn="ctr">
              <a:buNone/>
            </a:pPr>
            <a:r>
              <a:rPr lang="pt-BR" b="1" dirty="0" smtClean="0"/>
              <a:t>Mobilizar para o bom desenvolvimento do Indivíduo desde a primeira Infância.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285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15280620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000" b="1" dirty="0" smtClean="0">
                <a:solidFill>
                  <a:srgbClr val="002060"/>
                </a:solidFill>
              </a:rPr>
              <a:t>64% das crianças mais pobres não permanecem na escola durante a primeira infância.</a:t>
            </a:r>
          </a:p>
          <a:p>
            <a:pPr algn="ctr"/>
            <a:endParaRPr lang="pt-BR" sz="3000" b="1" dirty="0">
              <a:solidFill>
                <a:srgbClr val="002060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002060"/>
                </a:solidFill>
              </a:rPr>
              <a:t>Evasão escolar....</a:t>
            </a:r>
          </a:p>
          <a:p>
            <a:pPr algn="ctr"/>
            <a:r>
              <a:rPr lang="pt-BR" sz="3000" b="1" dirty="0" smtClean="0">
                <a:solidFill>
                  <a:srgbClr val="002060"/>
                </a:solidFill>
              </a:rPr>
              <a:t>Adultos </a:t>
            </a:r>
            <a:r>
              <a:rPr lang="pt-BR" sz="3000" b="1" dirty="0" err="1" smtClean="0">
                <a:solidFill>
                  <a:srgbClr val="002060"/>
                </a:solidFill>
              </a:rPr>
              <a:t>semi</a:t>
            </a:r>
            <a:r>
              <a:rPr lang="pt-BR" sz="3000" b="1" dirty="0" smtClean="0">
                <a:solidFill>
                  <a:srgbClr val="002060"/>
                </a:solidFill>
              </a:rPr>
              <a:t> analfabetos </a:t>
            </a:r>
          </a:p>
          <a:p>
            <a:pPr algn="ctr"/>
            <a:r>
              <a:rPr lang="pt-BR" sz="3000" b="1" dirty="0" smtClean="0">
                <a:solidFill>
                  <a:srgbClr val="002060"/>
                </a:solidFill>
              </a:rPr>
              <a:t>Idosos???</a:t>
            </a:r>
            <a:endParaRPr lang="pt-BR" sz="3000" b="1" dirty="0">
              <a:solidFill>
                <a:srgbClr val="002060"/>
              </a:solidFill>
            </a:endParaRPr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sz="half" idx="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468" y="2202288"/>
            <a:ext cx="4726545" cy="3863662"/>
          </a:xfrm>
        </p:spPr>
      </p:pic>
    </p:spTree>
    <p:extLst>
      <p:ext uri="{BB962C8B-B14F-4D97-AF65-F5344CB8AC3E}">
        <p14:creationId xmlns:p14="http://schemas.microsoft.com/office/powerpoint/2010/main" val="423319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15832220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Conscientizar de que o investimento desde a infância é imprescindível para erradicar a pobreza, violência e propiciar desenvolvimento.</a:t>
            </a:r>
          </a:p>
          <a:p>
            <a:r>
              <a:rPr lang="pt-BR" b="1" dirty="0"/>
              <a:t>T</a:t>
            </a:r>
            <a:r>
              <a:rPr lang="pt-BR" b="1" dirty="0" smtClean="0"/>
              <a:t>ecnologia e conhecimento disponível á todos.</a:t>
            </a:r>
          </a:p>
          <a:p>
            <a:r>
              <a:rPr lang="pt-BR" b="1" dirty="0" smtClean="0"/>
              <a:t>Campanhas Publicitárias para conscientização dos cuidados da primeira á última infância.</a:t>
            </a:r>
          </a:p>
          <a:p>
            <a:endParaRPr lang="pt-BR" b="1" dirty="0"/>
          </a:p>
          <a:p>
            <a:r>
              <a:rPr lang="pt-BR" b="1" dirty="0" smtClean="0"/>
              <a:t>Portal colaborativo de conteúdo e APP.</a:t>
            </a:r>
          </a:p>
          <a:p>
            <a:r>
              <a:rPr lang="pt-BR" b="1" dirty="0" smtClean="0"/>
              <a:t>Cursos para formação de professores</a:t>
            </a:r>
          </a:p>
          <a:p>
            <a:r>
              <a:rPr lang="pt-BR" b="1" dirty="0" smtClean="0"/>
              <a:t>Workshops</a:t>
            </a:r>
          </a:p>
          <a:p>
            <a:r>
              <a:rPr lang="pt-BR" b="1" dirty="0" smtClean="0"/>
              <a:t>Disponibilizar conteúdo orientador  para educar para o futuro.</a:t>
            </a:r>
          </a:p>
        </p:txBody>
      </p:sp>
    </p:spTree>
    <p:extLst>
      <p:ext uri="{BB962C8B-B14F-4D97-AF65-F5344CB8AC3E}">
        <p14:creationId xmlns:p14="http://schemas.microsoft.com/office/powerpoint/2010/main" val="171943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73522706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 dirty="0" smtClean="0">
              <a:hlinkClick r:id="rId7"/>
            </a:endParaRPr>
          </a:p>
          <a:p>
            <a:endParaRPr lang="pt-BR" dirty="0">
              <a:hlinkClick r:id="rId7"/>
            </a:endParaRPr>
          </a:p>
          <a:p>
            <a:r>
              <a:rPr lang="pt-BR" dirty="0" smtClean="0">
                <a:hlinkClick r:id="rId7"/>
              </a:rPr>
              <a:t>https://canvanizer.com/canvas/wPinXdXNhSceK</a:t>
            </a:r>
            <a:endParaRPr lang="pt-BR" dirty="0"/>
          </a:p>
        </p:txBody>
      </p:sp>
      <p:pic>
        <p:nvPicPr>
          <p:cNvPr id="10" name="Espaço Reservado para Conteúdo 9"/>
          <p:cNvPicPr>
            <a:picLocks noGrp="1" noChangeAspect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282" y="2034862"/>
            <a:ext cx="5429518" cy="3837904"/>
          </a:xfrm>
        </p:spPr>
      </p:pic>
    </p:spTree>
    <p:extLst>
      <p:ext uri="{BB962C8B-B14F-4D97-AF65-F5344CB8AC3E}">
        <p14:creationId xmlns:p14="http://schemas.microsoft.com/office/powerpoint/2010/main" val="262677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316</Words>
  <Application>Microsoft Office PowerPoint</Application>
  <PresentationFormat>Personalizar</PresentationFormat>
  <Paragraphs>50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PIAUI Primeira Infância `a Última Infância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PIAUI</dc:title>
  <dc:creator>co02</dc:creator>
  <cp:lastModifiedBy>Alexandre e Fernanda</cp:lastModifiedBy>
  <cp:revision>19</cp:revision>
  <dcterms:created xsi:type="dcterms:W3CDTF">2017-04-20T20:35:56Z</dcterms:created>
  <dcterms:modified xsi:type="dcterms:W3CDTF">2017-04-26T08:58:15Z</dcterms:modified>
</cp:coreProperties>
</file>