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32404050" cy="43206988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ioyviMeO8pfQVsywRFLV6JC5anq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79"/>
  </p:normalViewPr>
  <p:slideViewPr>
    <p:cSldViewPr snapToGrid="0">
      <p:cViewPr>
        <p:scale>
          <a:sx n="40" d="100"/>
          <a:sy n="40" d="100"/>
        </p:scale>
        <p:origin x="872" y="-588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0" y="695325"/>
            <a:ext cx="0" cy="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4813" cy="41132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95325"/>
            <a:ext cx="25717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0" name="Google Shape;60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m branco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sldNum" idx="12"/>
          </p:nvPr>
        </p:nvSpPr>
        <p:spPr>
          <a:xfrm>
            <a:off x="23225125" y="39346188"/>
            <a:ext cx="7556500" cy="299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VERTICAL_TEXT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 txBox="1">
            <a:spLocks noGrp="1"/>
          </p:cNvSpPr>
          <p:nvPr>
            <p:ph type="title"/>
          </p:nvPr>
        </p:nvSpPr>
        <p:spPr>
          <a:xfrm>
            <a:off x="1622425" y="1728788"/>
            <a:ext cx="29159200" cy="7199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2"/>
          <p:cNvSpPr txBox="1">
            <a:spLocks noGrp="1"/>
          </p:cNvSpPr>
          <p:nvPr>
            <p:ph type="body" idx="1"/>
          </p:nvPr>
        </p:nvSpPr>
        <p:spPr>
          <a:xfrm rot="5400000">
            <a:off x="1946274" y="9758364"/>
            <a:ext cx="28511501" cy="2915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3775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3325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2825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2375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2375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3" name="Google Shape;53;p12"/>
          <p:cNvSpPr txBox="1">
            <a:spLocks noGrp="1"/>
          </p:cNvSpPr>
          <p:nvPr>
            <p:ph type="sldNum" idx="12"/>
          </p:nvPr>
        </p:nvSpPr>
        <p:spPr>
          <a:xfrm>
            <a:off x="23225125" y="39346188"/>
            <a:ext cx="7556500" cy="299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is" type="vertTitleAndTx">
  <p:cSld name="VERTICAL_TITLE_AND_VERTICAL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>
            <a:spLocks noGrp="1"/>
          </p:cNvSpPr>
          <p:nvPr>
            <p:ph type="title"/>
          </p:nvPr>
        </p:nvSpPr>
        <p:spPr>
          <a:xfrm rot="5400000">
            <a:off x="8704263" y="16516350"/>
            <a:ext cx="36864924" cy="728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3"/>
          <p:cNvSpPr txBox="1">
            <a:spLocks noGrp="1"/>
          </p:cNvSpPr>
          <p:nvPr>
            <p:ph type="body" idx="1"/>
          </p:nvPr>
        </p:nvSpPr>
        <p:spPr>
          <a:xfrm rot="5400000">
            <a:off x="-5951537" y="9302751"/>
            <a:ext cx="36864924" cy="2171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3775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3325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2825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2375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2375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7" name="Google Shape;57;p13"/>
          <p:cNvSpPr txBox="1">
            <a:spLocks noGrp="1"/>
          </p:cNvSpPr>
          <p:nvPr>
            <p:ph type="sldNum" idx="12"/>
          </p:nvPr>
        </p:nvSpPr>
        <p:spPr>
          <a:xfrm>
            <a:off x="23225125" y="39346188"/>
            <a:ext cx="7556500" cy="299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de título" type="title">
  <p:cSld name="TITLE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4"/>
          <p:cNvSpPr txBox="1">
            <a:spLocks noGrp="1"/>
          </p:cNvSpPr>
          <p:nvPr>
            <p:ph type="ctrTitle"/>
          </p:nvPr>
        </p:nvSpPr>
        <p:spPr>
          <a:xfrm>
            <a:off x="4051300" y="7070725"/>
            <a:ext cx="24303037" cy="15043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4"/>
          <p:cNvSpPr txBox="1">
            <a:spLocks noGrp="1"/>
          </p:cNvSpPr>
          <p:nvPr>
            <p:ph type="subTitle" idx="1"/>
          </p:nvPr>
        </p:nvSpPr>
        <p:spPr>
          <a:xfrm>
            <a:off x="4051300" y="22693313"/>
            <a:ext cx="24303037" cy="104314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3775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>
              <a:lnSpc>
                <a:spcPct val="100000"/>
              </a:lnSpc>
              <a:spcBef>
                <a:spcPts val="3325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lnSpc>
                <a:spcPct val="100000"/>
              </a:lnSpc>
              <a:spcBef>
                <a:spcPts val="2825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2375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2375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6" name="Google Shape;16;p4"/>
          <p:cNvSpPr txBox="1">
            <a:spLocks noGrp="1"/>
          </p:cNvSpPr>
          <p:nvPr>
            <p:ph type="sldNum" idx="12"/>
          </p:nvPr>
        </p:nvSpPr>
        <p:spPr>
          <a:xfrm>
            <a:off x="23225125" y="39346188"/>
            <a:ext cx="7556500" cy="299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conteúdo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5"/>
          <p:cNvSpPr txBox="1">
            <a:spLocks noGrp="1"/>
          </p:cNvSpPr>
          <p:nvPr>
            <p:ph type="title"/>
          </p:nvPr>
        </p:nvSpPr>
        <p:spPr>
          <a:xfrm>
            <a:off x="1622425" y="1728788"/>
            <a:ext cx="29159200" cy="7199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5"/>
          <p:cNvSpPr txBox="1">
            <a:spLocks noGrp="1"/>
          </p:cNvSpPr>
          <p:nvPr>
            <p:ph type="body" idx="1"/>
          </p:nvPr>
        </p:nvSpPr>
        <p:spPr>
          <a:xfrm>
            <a:off x="1622425" y="10082213"/>
            <a:ext cx="29159200" cy="285115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3775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3325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2825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2375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2375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5"/>
          <p:cNvSpPr txBox="1">
            <a:spLocks noGrp="1"/>
          </p:cNvSpPr>
          <p:nvPr>
            <p:ph type="sldNum" idx="12"/>
          </p:nvPr>
        </p:nvSpPr>
        <p:spPr>
          <a:xfrm>
            <a:off x="23225125" y="39346188"/>
            <a:ext cx="7556500" cy="299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beçalho da Seção" type="secHead">
  <p:cSld name="SECTION_HEADER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6"/>
          <p:cNvSpPr txBox="1">
            <a:spLocks noGrp="1"/>
          </p:cNvSpPr>
          <p:nvPr>
            <p:ph type="title"/>
          </p:nvPr>
        </p:nvSpPr>
        <p:spPr>
          <a:xfrm>
            <a:off x="2211388" y="10771188"/>
            <a:ext cx="27947937" cy="179736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6"/>
          <p:cNvSpPr txBox="1">
            <a:spLocks noGrp="1"/>
          </p:cNvSpPr>
          <p:nvPr>
            <p:ph type="body" idx="1"/>
          </p:nvPr>
        </p:nvSpPr>
        <p:spPr>
          <a:xfrm>
            <a:off x="2211388" y="28914725"/>
            <a:ext cx="27947937" cy="9451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3775"/>
              </a:spcBef>
              <a:spcAft>
                <a:spcPts val="0"/>
              </a:spcAft>
              <a:buSzPts val="2400"/>
              <a:buNone/>
              <a:defRPr sz="2400"/>
            </a:lvl1pPr>
            <a:lvl2pPr marL="914400" lvl="1" indent="-228600" algn="l">
              <a:lnSpc>
                <a:spcPct val="100000"/>
              </a:lnSpc>
              <a:spcBef>
                <a:spcPts val="3325"/>
              </a:spcBef>
              <a:spcAft>
                <a:spcPts val="0"/>
              </a:spcAft>
              <a:buSzPts val="2000"/>
              <a:buNone/>
              <a:defRPr sz="2000"/>
            </a:lvl2pPr>
            <a:lvl3pPr marL="1371600" lvl="2" indent="-228600" algn="l">
              <a:lnSpc>
                <a:spcPct val="100000"/>
              </a:lnSpc>
              <a:spcBef>
                <a:spcPts val="2825"/>
              </a:spcBef>
              <a:spcAft>
                <a:spcPts val="0"/>
              </a:spcAft>
              <a:buSzPts val="1800"/>
              <a:buNone/>
              <a:defRPr sz="1800"/>
            </a:lvl3pPr>
            <a:lvl4pPr marL="1828800" lvl="3" indent="-228600" algn="l">
              <a:lnSpc>
                <a:spcPct val="100000"/>
              </a:lnSpc>
              <a:spcBef>
                <a:spcPts val="2375"/>
              </a:spcBef>
              <a:spcAft>
                <a:spcPts val="0"/>
              </a:spcAft>
              <a:buSzPts val="1600"/>
              <a:buNone/>
              <a:defRPr sz="1600"/>
            </a:lvl4pPr>
            <a:lvl5pPr marL="2286000" lvl="4" indent="-228600" algn="l">
              <a:lnSpc>
                <a:spcPct val="100000"/>
              </a:lnSpc>
              <a:spcBef>
                <a:spcPts val="2375"/>
              </a:spcBef>
              <a:spcAft>
                <a:spcPts val="0"/>
              </a:spcAft>
              <a:buSzPts val="1600"/>
              <a:buNone/>
              <a:defRPr sz="16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4" name="Google Shape;24;p6"/>
          <p:cNvSpPr txBox="1">
            <a:spLocks noGrp="1"/>
          </p:cNvSpPr>
          <p:nvPr>
            <p:ph type="sldNum" idx="12"/>
          </p:nvPr>
        </p:nvSpPr>
        <p:spPr>
          <a:xfrm>
            <a:off x="23225125" y="39346188"/>
            <a:ext cx="7556500" cy="299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as Partes de Conteúdo" type="twoObj">
  <p:cSld name="TWO_OBJECTS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7"/>
          <p:cNvSpPr txBox="1">
            <a:spLocks noGrp="1"/>
          </p:cNvSpPr>
          <p:nvPr>
            <p:ph type="title"/>
          </p:nvPr>
        </p:nvSpPr>
        <p:spPr>
          <a:xfrm>
            <a:off x="1622425" y="1728788"/>
            <a:ext cx="29159200" cy="7199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7"/>
          <p:cNvSpPr txBox="1">
            <a:spLocks noGrp="1"/>
          </p:cNvSpPr>
          <p:nvPr>
            <p:ph type="body" idx="1"/>
          </p:nvPr>
        </p:nvSpPr>
        <p:spPr>
          <a:xfrm>
            <a:off x="1622425" y="10082213"/>
            <a:ext cx="14503399" cy="285115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3775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3325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2825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2375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2375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7"/>
          <p:cNvSpPr txBox="1">
            <a:spLocks noGrp="1"/>
          </p:cNvSpPr>
          <p:nvPr>
            <p:ph type="body" idx="2"/>
          </p:nvPr>
        </p:nvSpPr>
        <p:spPr>
          <a:xfrm>
            <a:off x="16278225" y="10082213"/>
            <a:ext cx="14503399" cy="285115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3775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3325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2825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2375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2375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" name="Google Shape;29;p7"/>
          <p:cNvSpPr txBox="1">
            <a:spLocks noGrp="1"/>
          </p:cNvSpPr>
          <p:nvPr>
            <p:ph type="sldNum" idx="12"/>
          </p:nvPr>
        </p:nvSpPr>
        <p:spPr>
          <a:xfrm>
            <a:off x="23225125" y="39346188"/>
            <a:ext cx="7556500" cy="299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TWO_OBJECTS_WITH_TEX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8"/>
          <p:cNvSpPr txBox="1">
            <a:spLocks noGrp="1"/>
          </p:cNvSpPr>
          <p:nvPr>
            <p:ph type="title"/>
          </p:nvPr>
        </p:nvSpPr>
        <p:spPr>
          <a:xfrm>
            <a:off x="2232025" y="2300288"/>
            <a:ext cx="27947937" cy="83518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8"/>
          <p:cNvSpPr txBox="1">
            <a:spLocks noGrp="1"/>
          </p:cNvSpPr>
          <p:nvPr>
            <p:ph type="body" idx="1"/>
          </p:nvPr>
        </p:nvSpPr>
        <p:spPr>
          <a:xfrm>
            <a:off x="2232025" y="10591800"/>
            <a:ext cx="13708064" cy="5191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3775"/>
              </a:spcBef>
              <a:spcAft>
                <a:spcPts val="0"/>
              </a:spcAft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3325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2825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2375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2375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3" name="Google Shape;33;p8"/>
          <p:cNvSpPr txBox="1">
            <a:spLocks noGrp="1"/>
          </p:cNvSpPr>
          <p:nvPr>
            <p:ph type="body" idx="2"/>
          </p:nvPr>
        </p:nvSpPr>
        <p:spPr>
          <a:xfrm>
            <a:off x="2232025" y="15782925"/>
            <a:ext cx="13708064" cy="232140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3775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3325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2825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2375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2375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body" idx="3"/>
          </p:nvPr>
        </p:nvSpPr>
        <p:spPr>
          <a:xfrm>
            <a:off x="16405225" y="10591800"/>
            <a:ext cx="13774738" cy="5191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3775"/>
              </a:spcBef>
              <a:spcAft>
                <a:spcPts val="0"/>
              </a:spcAft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3325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2825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2375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2375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5" name="Google Shape;35;p8"/>
          <p:cNvSpPr txBox="1">
            <a:spLocks noGrp="1"/>
          </p:cNvSpPr>
          <p:nvPr>
            <p:ph type="body" idx="4"/>
          </p:nvPr>
        </p:nvSpPr>
        <p:spPr>
          <a:xfrm>
            <a:off x="16405225" y="15782925"/>
            <a:ext cx="13774738" cy="232140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3775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3325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2825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2375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2375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8"/>
          <p:cNvSpPr txBox="1">
            <a:spLocks noGrp="1"/>
          </p:cNvSpPr>
          <p:nvPr>
            <p:ph type="sldNum" idx="12"/>
          </p:nvPr>
        </p:nvSpPr>
        <p:spPr>
          <a:xfrm>
            <a:off x="23225125" y="39346188"/>
            <a:ext cx="7556500" cy="299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mente título" type="titleOnly">
  <p:cSld name="TITLE_ONLY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 txBox="1">
            <a:spLocks noGrp="1"/>
          </p:cNvSpPr>
          <p:nvPr>
            <p:ph type="title"/>
          </p:nvPr>
        </p:nvSpPr>
        <p:spPr>
          <a:xfrm>
            <a:off x="1622425" y="1728788"/>
            <a:ext cx="29159200" cy="7199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sldNum" idx="12"/>
          </p:nvPr>
        </p:nvSpPr>
        <p:spPr>
          <a:xfrm>
            <a:off x="23225125" y="39346188"/>
            <a:ext cx="7556500" cy="299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com Legenda" type="objTx">
  <p:cSld name="OBJECT_WITH_CAPTION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0"/>
          <p:cNvSpPr txBox="1">
            <a:spLocks noGrp="1"/>
          </p:cNvSpPr>
          <p:nvPr>
            <p:ph type="title"/>
          </p:nvPr>
        </p:nvSpPr>
        <p:spPr>
          <a:xfrm>
            <a:off x="2232025" y="2879725"/>
            <a:ext cx="10450513" cy="100822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13776325" y="6221413"/>
            <a:ext cx="16403638" cy="307038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3775"/>
              </a:spcBef>
              <a:spcAft>
                <a:spcPts val="0"/>
              </a:spcAft>
              <a:buSzPts val="1400"/>
              <a:buNone/>
              <a:defRPr sz="3200"/>
            </a:lvl1pPr>
            <a:lvl2pPr marL="914400" lvl="1" indent="-228600" algn="l">
              <a:lnSpc>
                <a:spcPct val="100000"/>
              </a:lnSpc>
              <a:spcBef>
                <a:spcPts val="3325"/>
              </a:spcBef>
              <a:spcAft>
                <a:spcPts val="0"/>
              </a:spcAft>
              <a:buSzPts val="1400"/>
              <a:buNone/>
              <a:defRPr sz="2800"/>
            </a:lvl2pPr>
            <a:lvl3pPr marL="1371600" lvl="2" indent="-228600" algn="l">
              <a:lnSpc>
                <a:spcPct val="100000"/>
              </a:lnSpc>
              <a:spcBef>
                <a:spcPts val="2825"/>
              </a:spcBef>
              <a:spcAft>
                <a:spcPts val="0"/>
              </a:spcAft>
              <a:buSzPts val="1400"/>
              <a:buNone/>
              <a:defRPr sz="2400"/>
            </a:lvl3pPr>
            <a:lvl4pPr marL="1828800" lvl="3" indent="-228600" algn="l">
              <a:lnSpc>
                <a:spcPct val="100000"/>
              </a:lnSpc>
              <a:spcBef>
                <a:spcPts val="2375"/>
              </a:spcBef>
              <a:spcAft>
                <a:spcPts val="0"/>
              </a:spcAft>
              <a:buSzPts val="1400"/>
              <a:buNone/>
              <a:defRPr sz="2000"/>
            </a:lvl4pPr>
            <a:lvl5pPr marL="2286000" lvl="4" indent="-228600" algn="l">
              <a:lnSpc>
                <a:spcPct val="100000"/>
              </a:lnSpc>
              <a:spcBef>
                <a:spcPts val="2375"/>
              </a:spcBef>
              <a:spcAft>
                <a:spcPts val="0"/>
              </a:spcAft>
              <a:buSzPts val="1400"/>
              <a:buNone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body" idx="2"/>
          </p:nvPr>
        </p:nvSpPr>
        <p:spPr>
          <a:xfrm>
            <a:off x="2232025" y="12961938"/>
            <a:ext cx="10450513" cy="24014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3775"/>
              </a:spcBef>
              <a:spcAft>
                <a:spcPts val="0"/>
              </a:spcAft>
              <a:buSzPts val="1600"/>
              <a:buNone/>
              <a:defRPr sz="1600"/>
            </a:lvl1pPr>
            <a:lvl2pPr marL="914400" lvl="1" indent="-228600" algn="l">
              <a:lnSpc>
                <a:spcPct val="100000"/>
              </a:lnSpc>
              <a:spcBef>
                <a:spcPts val="3325"/>
              </a:spcBef>
              <a:spcAft>
                <a:spcPts val="0"/>
              </a:spcAft>
              <a:buSzPts val="1400"/>
              <a:buNone/>
              <a:defRPr sz="1400"/>
            </a:lvl2pPr>
            <a:lvl3pPr marL="1371600" lvl="2" indent="-228600" algn="l">
              <a:lnSpc>
                <a:spcPct val="100000"/>
              </a:lnSpc>
              <a:spcBef>
                <a:spcPts val="2825"/>
              </a:spcBef>
              <a:spcAft>
                <a:spcPts val="0"/>
              </a:spcAft>
              <a:buSzPts val="1200"/>
              <a:buNone/>
              <a:defRPr sz="1200"/>
            </a:lvl3pPr>
            <a:lvl4pPr marL="1828800" lvl="3" indent="-228600" algn="l">
              <a:lnSpc>
                <a:spcPct val="100000"/>
              </a:lnSpc>
              <a:spcBef>
                <a:spcPts val="2375"/>
              </a:spcBef>
              <a:spcAft>
                <a:spcPts val="0"/>
              </a:spcAft>
              <a:buSzPts val="1000"/>
              <a:buNone/>
              <a:defRPr sz="1000"/>
            </a:lvl4pPr>
            <a:lvl5pPr marL="2286000" lvl="4" indent="-228600" algn="l">
              <a:lnSpc>
                <a:spcPct val="100000"/>
              </a:lnSpc>
              <a:spcBef>
                <a:spcPts val="2375"/>
              </a:spcBef>
              <a:spcAft>
                <a:spcPts val="0"/>
              </a:spcAft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44" name="Google Shape;44;p10"/>
          <p:cNvSpPr txBox="1">
            <a:spLocks noGrp="1"/>
          </p:cNvSpPr>
          <p:nvPr>
            <p:ph type="sldNum" idx="12"/>
          </p:nvPr>
        </p:nvSpPr>
        <p:spPr>
          <a:xfrm>
            <a:off x="23225125" y="39346188"/>
            <a:ext cx="7556500" cy="299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PICTURE_WITH_CAPTION_TEXT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1"/>
          <p:cNvSpPr txBox="1">
            <a:spLocks noGrp="1"/>
          </p:cNvSpPr>
          <p:nvPr>
            <p:ph type="title"/>
          </p:nvPr>
        </p:nvSpPr>
        <p:spPr>
          <a:xfrm>
            <a:off x="2232025" y="2879725"/>
            <a:ext cx="10450513" cy="100822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>
            <a:spLocks noGrp="1"/>
          </p:cNvSpPr>
          <p:nvPr>
            <p:ph type="pic" idx="2"/>
          </p:nvPr>
        </p:nvSpPr>
        <p:spPr>
          <a:xfrm>
            <a:off x="13776325" y="6221413"/>
            <a:ext cx="16403638" cy="30703837"/>
          </a:xfrm>
          <a:prstGeom prst="rect">
            <a:avLst/>
          </a:prstGeom>
          <a:noFill/>
          <a:ln>
            <a:noFill/>
          </a:ln>
        </p:spPr>
      </p:sp>
      <p:sp>
        <p:nvSpPr>
          <p:cNvPr id="48" name="Google Shape;48;p11"/>
          <p:cNvSpPr txBox="1">
            <a:spLocks noGrp="1"/>
          </p:cNvSpPr>
          <p:nvPr>
            <p:ph type="body" idx="1"/>
          </p:nvPr>
        </p:nvSpPr>
        <p:spPr>
          <a:xfrm>
            <a:off x="2232025" y="12961938"/>
            <a:ext cx="10450513" cy="24014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3775"/>
              </a:spcBef>
              <a:spcAft>
                <a:spcPts val="0"/>
              </a:spcAft>
              <a:buSzPts val="1600"/>
              <a:buNone/>
              <a:defRPr sz="1600"/>
            </a:lvl1pPr>
            <a:lvl2pPr marL="914400" lvl="1" indent="-228600" algn="l">
              <a:lnSpc>
                <a:spcPct val="100000"/>
              </a:lnSpc>
              <a:spcBef>
                <a:spcPts val="3325"/>
              </a:spcBef>
              <a:spcAft>
                <a:spcPts val="0"/>
              </a:spcAft>
              <a:buSzPts val="1400"/>
              <a:buNone/>
              <a:defRPr sz="1400"/>
            </a:lvl2pPr>
            <a:lvl3pPr marL="1371600" lvl="2" indent="-228600" algn="l">
              <a:lnSpc>
                <a:spcPct val="100000"/>
              </a:lnSpc>
              <a:spcBef>
                <a:spcPts val="2825"/>
              </a:spcBef>
              <a:spcAft>
                <a:spcPts val="0"/>
              </a:spcAft>
              <a:buSzPts val="1200"/>
              <a:buNone/>
              <a:defRPr sz="1200"/>
            </a:lvl3pPr>
            <a:lvl4pPr marL="1828800" lvl="3" indent="-228600" algn="l">
              <a:lnSpc>
                <a:spcPct val="100000"/>
              </a:lnSpc>
              <a:spcBef>
                <a:spcPts val="2375"/>
              </a:spcBef>
              <a:spcAft>
                <a:spcPts val="0"/>
              </a:spcAft>
              <a:buSzPts val="1000"/>
              <a:buNone/>
              <a:defRPr sz="1000"/>
            </a:lvl4pPr>
            <a:lvl5pPr marL="2286000" lvl="4" indent="-228600" algn="l">
              <a:lnSpc>
                <a:spcPct val="100000"/>
              </a:lnSpc>
              <a:spcBef>
                <a:spcPts val="2375"/>
              </a:spcBef>
              <a:spcAft>
                <a:spcPts val="0"/>
              </a:spcAft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49" name="Google Shape;49;p11"/>
          <p:cNvSpPr txBox="1">
            <a:spLocks noGrp="1"/>
          </p:cNvSpPr>
          <p:nvPr>
            <p:ph type="sldNum" idx="12"/>
          </p:nvPr>
        </p:nvSpPr>
        <p:spPr>
          <a:xfrm>
            <a:off x="23225125" y="39346188"/>
            <a:ext cx="7556500" cy="299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1622425" y="1728788"/>
            <a:ext cx="29159200" cy="7199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1622425" y="10082213"/>
            <a:ext cx="29159200" cy="285115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3775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5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3325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2825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2375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2375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/>
          <p:nvPr/>
        </p:nvSpPr>
        <p:spPr>
          <a:xfrm>
            <a:off x="1622425" y="39346188"/>
            <a:ext cx="7558088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Times New Roman"/>
              <a:buNone/>
            </a:pPr>
            <a:endParaRPr sz="85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9;p2"/>
          <p:cNvSpPr txBox="1"/>
          <p:nvPr/>
        </p:nvSpPr>
        <p:spPr>
          <a:xfrm>
            <a:off x="11071225" y="39346188"/>
            <a:ext cx="10263188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Times New Roman"/>
              <a:buNone/>
            </a:pPr>
            <a:endParaRPr sz="85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23225125" y="39346188"/>
            <a:ext cx="7556500" cy="299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"/>
          <p:cNvSpPr/>
          <p:nvPr/>
        </p:nvSpPr>
        <p:spPr>
          <a:xfrm>
            <a:off x="16073438" y="20496213"/>
            <a:ext cx="257175" cy="1438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Times New Roman"/>
              <a:buNone/>
            </a:pPr>
            <a:endParaRPr sz="85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p1"/>
          <p:cNvSpPr/>
          <p:nvPr/>
        </p:nvSpPr>
        <p:spPr>
          <a:xfrm>
            <a:off x="16073438" y="20496213"/>
            <a:ext cx="257175" cy="1438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Times New Roman"/>
              <a:buNone/>
            </a:pPr>
            <a:endParaRPr sz="85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"/>
          <p:cNvSpPr txBox="1"/>
          <p:nvPr/>
        </p:nvSpPr>
        <p:spPr>
          <a:xfrm>
            <a:off x="933838" y="11109213"/>
            <a:ext cx="13798800" cy="679800"/>
          </a:xfrm>
          <a:prstGeom prst="rect">
            <a:avLst/>
          </a:prstGeom>
          <a:solidFill>
            <a:srgbClr val="B6D7A8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  <a:effectLst>
            <a:outerShdw dist="20160" dir="5400000" algn="ctr" rotWithShape="0">
              <a:srgbClr val="000000">
                <a:alpha val="36470"/>
              </a:srgbClr>
            </a:outerShdw>
          </a:effectLst>
        </p:spPr>
        <p:txBody>
          <a:bodyPr spcFirstLastPara="1" wrap="square" lIns="124900" tIns="62275" rIns="124900" bIns="6227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Times New Roman"/>
              <a:buNone/>
            </a:pPr>
            <a:r>
              <a:rPr lang="pt-BR" sz="36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INTRODUÇÃO</a:t>
            </a:r>
            <a:endParaRPr sz="3600" b="1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5" name="Google Shape;65;p1"/>
          <p:cNvSpPr/>
          <p:nvPr/>
        </p:nvSpPr>
        <p:spPr>
          <a:xfrm>
            <a:off x="16073438" y="19635788"/>
            <a:ext cx="257175" cy="1436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Times New Roman"/>
              <a:buNone/>
            </a:pPr>
            <a:endParaRPr sz="85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66;p1"/>
          <p:cNvSpPr/>
          <p:nvPr/>
        </p:nvSpPr>
        <p:spPr>
          <a:xfrm>
            <a:off x="0" y="0"/>
            <a:ext cx="32404049" cy="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Times New Roman"/>
              <a:buNone/>
            </a:pPr>
            <a:endParaRPr sz="85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1"/>
          <p:cNvSpPr txBox="1"/>
          <p:nvPr/>
        </p:nvSpPr>
        <p:spPr>
          <a:xfrm>
            <a:off x="878493" y="20014230"/>
            <a:ext cx="13909500" cy="679800"/>
          </a:xfrm>
          <a:prstGeom prst="rect">
            <a:avLst/>
          </a:prstGeom>
          <a:solidFill>
            <a:srgbClr val="B6D7A8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  <a:effectLst>
            <a:outerShdw dist="20160" dir="5400000" algn="ctr" rotWithShape="0">
              <a:srgbClr val="000000">
                <a:alpha val="36470"/>
              </a:srgbClr>
            </a:outerShdw>
          </a:effectLst>
        </p:spPr>
        <p:txBody>
          <a:bodyPr spcFirstLastPara="1" wrap="square" lIns="124900" tIns="62275" rIns="124900" bIns="6227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Times New Roman"/>
              <a:buNone/>
            </a:pPr>
            <a:r>
              <a:rPr lang="pt-BR" sz="3600" b="1">
                <a:latin typeface="Times New Roman"/>
                <a:ea typeface="Times New Roman"/>
                <a:cs typeface="Times New Roman"/>
                <a:sym typeface="Times New Roman"/>
              </a:rPr>
              <a:t>MATERIAIS E MÉTODOS/METODOLOGIA</a:t>
            </a:r>
            <a:endParaRPr sz="3600" b="1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8" name="Google Shape;68;p1"/>
          <p:cNvSpPr txBox="1"/>
          <p:nvPr/>
        </p:nvSpPr>
        <p:spPr>
          <a:xfrm>
            <a:off x="1430549" y="36014012"/>
            <a:ext cx="13909500" cy="547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8225" tIns="69100" rIns="138225" bIns="69100" anchor="t" anchorCtr="0">
            <a:noAutofit/>
          </a:bodyPr>
          <a:lstStyle/>
          <a:p>
            <a:pPr marL="0" marR="0" lvl="0" indent="0" algn="just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None/>
            </a:pPr>
            <a:endParaRPr sz="2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" name="Google Shape;69;p1"/>
          <p:cNvSpPr txBox="1"/>
          <p:nvPr/>
        </p:nvSpPr>
        <p:spPr>
          <a:xfrm>
            <a:off x="878500" y="29621625"/>
            <a:ext cx="13909500" cy="679800"/>
          </a:xfrm>
          <a:prstGeom prst="rect">
            <a:avLst/>
          </a:prstGeom>
          <a:solidFill>
            <a:srgbClr val="B6D7A8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  <a:effectLst>
            <a:outerShdw dist="20160" dir="5400000" algn="ctr" rotWithShape="0">
              <a:srgbClr val="000000">
                <a:alpha val="36470"/>
              </a:srgbClr>
            </a:outerShdw>
          </a:effectLst>
        </p:spPr>
        <p:txBody>
          <a:bodyPr spcFirstLastPara="1" wrap="square" lIns="124900" tIns="62275" rIns="124900" bIns="6227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Times New Roman"/>
              <a:buNone/>
            </a:pPr>
            <a:r>
              <a:rPr lang="pt-BR" sz="36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RESULTADOS E DISCUSSÃO</a:t>
            </a:r>
            <a:endParaRPr sz="140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70" name="Google Shape;70;p1"/>
          <p:cNvCxnSpPr/>
          <p:nvPr/>
        </p:nvCxnSpPr>
        <p:spPr>
          <a:xfrm>
            <a:off x="682625" y="42557822"/>
            <a:ext cx="31145136" cy="0"/>
          </a:xfrm>
          <a:prstGeom prst="straightConnector1">
            <a:avLst/>
          </a:prstGeom>
          <a:solidFill>
            <a:srgbClr val="00B8FF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71" name="Google Shape;71;p1"/>
          <p:cNvSpPr txBox="1"/>
          <p:nvPr/>
        </p:nvSpPr>
        <p:spPr>
          <a:xfrm>
            <a:off x="15336838" y="41717300"/>
            <a:ext cx="6552703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pt-BR"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80cm</a:t>
            </a:r>
            <a:endParaRPr sz="4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72" name="Google Shape;72;p1"/>
          <p:cNvCxnSpPr/>
          <p:nvPr/>
        </p:nvCxnSpPr>
        <p:spPr>
          <a:xfrm>
            <a:off x="31324644" y="649166"/>
            <a:ext cx="0" cy="41188577"/>
          </a:xfrm>
          <a:prstGeom prst="straightConnector1">
            <a:avLst/>
          </a:prstGeom>
          <a:solidFill>
            <a:srgbClr val="00B8FF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73" name="Google Shape;73;p1"/>
          <p:cNvCxnSpPr/>
          <p:nvPr/>
        </p:nvCxnSpPr>
        <p:spPr>
          <a:xfrm rot="10800000">
            <a:off x="31058001" y="41837741"/>
            <a:ext cx="565818" cy="0"/>
          </a:xfrm>
          <a:prstGeom prst="straightConnector1">
            <a:avLst/>
          </a:prstGeom>
          <a:solidFill>
            <a:srgbClr val="00B8FF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74" name="Google Shape;74;p1"/>
          <p:cNvCxnSpPr/>
          <p:nvPr/>
        </p:nvCxnSpPr>
        <p:spPr>
          <a:xfrm rot="10800000">
            <a:off x="30999826" y="649166"/>
            <a:ext cx="565818" cy="0"/>
          </a:xfrm>
          <a:prstGeom prst="straightConnector1">
            <a:avLst/>
          </a:prstGeom>
          <a:solidFill>
            <a:srgbClr val="00B8FF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75" name="Google Shape;75;p1"/>
          <p:cNvCxnSpPr/>
          <p:nvPr/>
        </p:nvCxnSpPr>
        <p:spPr>
          <a:xfrm>
            <a:off x="31827763" y="42359759"/>
            <a:ext cx="0" cy="396126"/>
          </a:xfrm>
          <a:prstGeom prst="straightConnector1">
            <a:avLst/>
          </a:prstGeom>
          <a:solidFill>
            <a:srgbClr val="00B8FF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76" name="Google Shape;76;p1"/>
          <p:cNvCxnSpPr/>
          <p:nvPr/>
        </p:nvCxnSpPr>
        <p:spPr>
          <a:xfrm>
            <a:off x="682625" y="42359759"/>
            <a:ext cx="0" cy="396126"/>
          </a:xfrm>
          <a:prstGeom prst="straightConnector1">
            <a:avLst/>
          </a:prstGeom>
          <a:solidFill>
            <a:srgbClr val="00B8FF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77" name="Google Shape;77;p1"/>
          <p:cNvSpPr txBox="1"/>
          <p:nvPr/>
        </p:nvSpPr>
        <p:spPr>
          <a:xfrm rot="-5400000">
            <a:off x="28177125" y="20174957"/>
            <a:ext cx="5335254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pt-BR"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1,20cm </a:t>
            </a:r>
            <a:endParaRPr sz="4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Google Shape;78;p1"/>
          <p:cNvSpPr txBox="1"/>
          <p:nvPr/>
        </p:nvSpPr>
        <p:spPr>
          <a:xfrm>
            <a:off x="1144650" y="11994638"/>
            <a:ext cx="13147800" cy="73884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>
                <a:solidFill>
                  <a:schemeClr val="dk1"/>
                </a:solidFill>
              </a:rPr>
              <a:t>x</a:t>
            </a:r>
            <a:r>
              <a:rPr lang="pt-BR" sz="3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  <a:endParaRPr sz="3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>
                <a:solidFill>
                  <a:srgbClr val="FF0000"/>
                </a:solidFill>
              </a:rPr>
              <a:t>Times New Roman, 36. justificado, espaçamento simples</a:t>
            </a:r>
            <a:endParaRPr sz="3600">
              <a:solidFill>
                <a:srgbClr val="FF0000"/>
              </a:solidFill>
            </a:endParaRPr>
          </a:p>
        </p:txBody>
      </p:sp>
      <p:sp>
        <p:nvSpPr>
          <p:cNvPr id="79" name="Google Shape;79;p1"/>
          <p:cNvSpPr txBox="1"/>
          <p:nvPr/>
        </p:nvSpPr>
        <p:spPr>
          <a:xfrm>
            <a:off x="1248100" y="20965024"/>
            <a:ext cx="13147800" cy="77484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  <a:r>
              <a:rPr lang="pt-BR" sz="3600">
                <a:solidFill>
                  <a:srgbClr val="FF0000"/>
                </a:solidFill>
              </a:rPr>
              <a:t>Times New Roman, 36. justificado, espaçamento simples</a:t>
            </a:r>
            <a:endParaRPr sz="360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0" name="Google Shape;80;p1"/>
          <p:cNvSpPr txBox="1"/>
          <p:nvPr/>
        </p:nvSpPr>
        <p:spPr>
          <a:xfrm>
            <a:off x="819150" y="30932588"/>
            <a:ext cx="13798800" cy="104889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>
              <a:lnSpc>
                <a:spcPct val="110000"/>
              </a:lnSpc>
            </a:pPr>
            <a:r>
              <a:rPr lang="pt-BR" sz="3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Em discussão é sugerida uma breve reflexão acerca da pesquisa realizada, com embasamento teórico em autores da área. 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  <a:p>
            <a:pPr algn="just">
              <a:lnSpc>
                <a:spcPct val="110000"/>
              </a:lnSpc>
            </a:pPr>
            <a:r>
              <a:rPr lang="pt-BR" sz="3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xxxxxxxxxxxxxxxxxxxxxxxxxxxxxxxxxxxxxxxxxxxxxxxxxxxxxxxxxxxxxxxxxxxxxxxxxxxxxxxxxxxxxxxxxxxxxxxxxxxxxxxxxxxxxxxxxxxxxx</a:t>
            </a:r>
            <a:endParaRPr lang="pt-BR" sz="36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3600" dirty="0">
                <a:solidFill>
                  <a:srgbClr val="FF0000"/>
                </a:solidFill>
              </a:rPr>
              <a:t>Times New Roman, 36. justificado, espaçamento simples</a:t>
            </a:r>
            <a:endParaRPr sz="36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1" name="Google Shape;81;p1"/>
          <p:cNvSpPr txBox="1"/>
          <p:nvPr/>
        </p:nvSpPr>
        <p:spPr>
          <a:xfrm>
            <a:off x="1046748" y="5347065"/>
            <a:ext cx="30883019" cy="2523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76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TÍTULO DO TRABALHO</a:t>
            </a:r>
            <a:endParaRPr sz="7600" b="1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760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(Times New Roman,80 Negrito, centralizado, espaçamento simples)</a:t>
            </a:r>
            <a:endParaRPr sz="7600" dirty="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2" name="Google Shape;82;p1"/>
          <p:cNvSpPr txBox="1"/>
          <p:nvPr/>
        </p:nvSpPr>
        <p:spPr>
          <a:xfrm>
            <a:off x="670605" y="7608569"/>
            <a:ext cx="29526510" cy="30700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Autor1: nome completo, Instituição. E-mail.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Autor2: nome completo, Instituição. E-mail.</a:t>
            </a:r>
          </a:p>
          <a:p>
            <a:pPr algn="ctr"/>
            <a:r>
              <a:rPr lang="pt-BR" sz="3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Autor3: nome completo, Instituição. E-mail.</a:t>
            </a:r>
          </a:p>
          <a:p>
            <a:pPr algn="ctr"/>
            <a:r>
              <a:rPr lang="pt-BR" sz="3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Autor4: nome completo, Instituição. E-mail.</a:t>
            </a:r>
            <a:endParaRPr sz="36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360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(Times New Roman, 36. centralizado, espaçamento simples</a:t>
            </a:r>
            <a:r>
              <a:rPr lang="pt-BR" sz="3600" dirty="0">
                <a:solidFill>
                  <a:srgbClr val="FF0000"/>
                </a:solidFill>
              </a:rPr>
              <a:t>)</a:t>
            </a:r>
            <a:endParaRPr sz="36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4" name="Google Shape;84;p1"/>
          <p:cNvSpPr txBox="1"/>
          <p:nvPr/>
        </p:nvSpPr>
        <p:spPr>
          <a:xfrm>
            <a:off x="16073450" y="10185825"/>
            <a:ext cx="5650800" cy="9232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Figura 1 – Logo do Evento</a:t>
            </a:r>
            <a:endParaRPr sz="2400" dirty="0"/>
          </a:p>
        </p:txBody>
      </p:sp>
      <p:sp>
        <p:nvSpPr>
          <p:cNvPr id="85" name="Google Shape;85;p1"/>
          <p:cNvSpPr txBox="1"/>
          <p:nvPr/>
        </p:nvSpPr>
        <p:spPr>
          <a:xfrm>
            <a:off x="24906663" y="11490350"/>
            <a:ext cx="5650800" cy="350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381000" algn="just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Times New Roman"/>
              <a:buChar char="●"/>
            </a:pPr>
            <a:r>
              <a:rPr lang="pt-BR" sz="240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(Inserir a figura desejada após o título da figura.</a:t>
            </a:r>
            <a:endParaRPr sz="2400" dirty="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81000" algn="just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Times New Roman"/>
              <a:buChar char="●"/>
            </a:pPr>
            <a:r>
              <a:rPr lang="pt-BR" sz="240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Legenda da figura: Times New Roman, 24, alinhado e centralizado. </a:t>
            </a:r>
            <a:endParaRPr sz="2400" dirty="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81000" algn="just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Times New Roman"/>
              <a:buChar char="●"/>
            </a:pPr>
            <a:r>
              <a:rPr lang="pt-BR" sz="240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Fonte da figura: Times New Roman, 24, alinhado centralizado, espaçamento simples).</a:t>
            </a:r>
            <a:endParaRPr sz="2400" dirty="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81000" algn="just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Times New Roman"/>
              <a:buChar char="●"/>
            </a:pPr>
            <a:r>
              <a:rPr lang="pt-BR" sz="240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 tamanho da figura e alinhamento, a critério do autor, </a:t>
            </a:r>
            <a:endParaRPr sz="2400" dirty="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6" name="Google Shape;86;p1"/>
          <p:cNvSpPr txBox="1"/>
          <p:nvPr/>
        </p:nvSpPr>
        <p:spPr>
          <a:xfrm>
            <a:off x="16330613" y="15091071"/>
            <a:ext cx="7121400" cy="553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dirty="0">
                <a:solidFill>
                  <a:srgbClr val="00000A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Fonte: Google Imagens</a:t>
            </a:r>
            <a:endParaRPr sz="1000" dirty="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87" name="Google Shape;87;p1"/>
          <p:cNvPicPr preferRelativeResize="0"/>
          <p:nvPr/>
        </p:nvPicPr>
        <p:blipFill rotWithShape="1">
          <a:blip r:embed="rId3">
            <a:alphaModFix/>
          </a:blip>
          <a:srcRect t="5953"/>
          <a:stretch/>
        </p:blipFill>
        <p:spPr>
          <a:xfrm>
            <a:off x="16611450" y="17858775"/>
            <a:ext cx="8406873" cy="6001362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"/>
          <p:cNvSpPr txBox="1"/>
          <p:nvPr/>
        </p:nvSpPr>
        <p:spPr>
          <a:xfrm>
            <a:off x="16073450" y="17095425"/>
            <a:ext cx="56508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Figura 2 – Gráfico XXXXXXXXXXX</a:t>
            </a:r>
            <a:endParaRPr sz="2400"/>
          </a:p>
        </p:txBody>
      </p:sp>
      <p:sp>
        <p:nvSpPr>
          <p:cNvPr id="89" name="Google Shape;89;p1"/>
          <p:cNvSpPr txBox="1"/>
          <p:nvPr/>
        </p:nvSpPr>
        <p:spPr>
          <a:xfrm>
            <a:off x="15905518" y="24565243"/>
            <a:ext cx="13909500" cy="679800"/>
          </a:xfrm>
          <a:prstGeom prst="rect">
            <a:avLst/>
          </a:prstGeom>
          <a:solidFill>
            <a:srgbClr val="B6D7A8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  <a:effectLst>
            <a:outerShdw dist="20160" dir="5400000" algn="ctr" rotWithShape="0">
              <a:srgbClr val="000000">
                <a:alpha val="36470"/>
              </a:srgbClr>
            </a:outerShdw>
          </a:effectLst>
        </p:spPr>
        <p:txBody>
          <a:bodyPr spcFirstLastPara="1" wrap="square" lIns="124900" tIns="62275" rIns="124900" bIns="6227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Times New Roman"/>
              <a:buNone/>
            </a:pPr>
            <a:r>
              <a:rPr lang="pt-BR" sz="3600" b="1">
                <a:latin typeface="Times New Roman"/>
                <a:ea typeface="Times New Roman"/>
                <a:cs typeface="Times New Roman"/>
                <a:sym typeface="Times New Roman"/>
              </a:rPr>
              <a:t>CONSIDERAÇÕES FINAIS </a:t>
            </a:r>
            <a:endParaRPr sz="3600" b="1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16052100" y="25359925"/>
            <a:ext cx="13798800" cy="774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  <a:endParaRPr sz="3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xxxxxxxxxxxxxxxxxxxxxxxxxxxxxxxxxxxxxxxxxxxxxxxxxxxxxxxxxxx</a:t>
            </a:r>
            <a:endParaRPr sz="3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>
                <a:solidFill>
                  <a:srgbClr val="FF0000"/>
                </a:solidFill>
              </a:rPr>
              <a:t>Times New Roman, 36. justificado, espaçamento simples</a:t>
            </a:r>
            <a:endParaRPr sz="3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1" name="Google Shape;91;p1"/>
          <p:cNvSpPr txBox="1"/>
          <p:nvPr/>
        </p:nvSpPr>
        <p:spPr>
          <a:xfrm>
            <a:off x="16073443" y="33141268"/>
            <a:ext cx="13909500" cy="679800"/>
          </a:xfrm>
          <a:prstGeom prst="rect">
            <a:avLst/>
          </a:prstGeom>
          <a:solidFill>
            <a:srgbClr val="B6D7A8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  <a:effectLst>
            <a:outerShdw dist="20160" dir="5400000" algn="ctr" rotWithShape="0">
              <a:srgbClr val="000000">
                <a:alpha val="36470"/>
              </a:srgbClr>
            </a:outerShdw>
          </a:effectLst>
        </p:spPr>
        <p:txBody>
          <a:bodyPr spcFirstLastPara="1" wrap="square" lIns="124900" tIns="62275" rIns="124900" bIns="6227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Times New Roman"/>
              <a:buNone/>
            </a:pPr>
            <a:r>
              <a:rPr lang="pt-BR" sz="3600" b="1">
                <a:latin typeface="Times New Roman"/>
                <a:ea typeface="Times New Roman"/>
                <a:cs typeface="Times New Roman"/>
                <a:sym typeface="Times New Roman"/>
              </a:rPr>
              <a:t>REFERÊNCIAS </a:t>
            </a:r>
            <a:endParaRPr sz="3600" b="1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2" name="Google Shape;92;p1"/>
          <p:cNvSpPr txBox="1"/>
          <p:nvPr/>
        </p:nvSpPr>
        <p:spPr>
          <a:xfrm>
            <a:off x="16244269" y="34089350"/>
            <a:ext cx="13909500" cy="711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  <a:endParaRPr sz="3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>
                <a:solidFill>
                  <a:srgbClr val="FF0000"/>
                </a:solidFill>
              </a:rPr>
              <a:t>Times New Roman, 36. justificado, espaçamento simples</a:t>
            </a:r>
            <a:endParaRPr/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6DD6E30C-CEDC-A3EE-C033-B49213A7CB9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25" y="-380624"/>
            <a:ext cx="32404050" cy="4240751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023D8E18-E8C7-C9A8-13BD-D223E1056DA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152895" y="11801575"/>
            <a:ext cx="8431363" cy="3377140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9C1E85F7-9D3F-3BEF-12A6-AFB987AC8991}"/>
              </a:ext>
            </a:extLst>
          </p:cNvPr>
          <p:cNvSpPr txBox="1"/>
          <p:nvPr/>
        </p:nvSpPr>
        <p:spPr>
          <a:xfrm>
            <a:off x="5517842" y="3956391"/>
            <a:ext cx="25742405" cy="16313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lnSpc>
                <a:spcPct val="115000"/>
              </a:lnSpc>
            </a:pPr>
            <a:r>
              <a:rPr lang="pt-BR" sz="30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 SENALEM – Seminário Nacional de Linguagem e Educação Matemática.</a:t>
            </a:r>
          </a:p>
          <a:p>
            <a:pPr algn="r">
              <a:lnSpc>
                <a:spcPct val="115000"/>
              </a:lnSpc>
            </a:pPr>
            <a:r>
              <a:rPr lang="pt-BR" sz="30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"Matemática, discurso e linguagens: contribuições para a Educação Matemática”.</a:t>
            </a:r>
          </a:p>
          <a:p>
            <a:pPr algn="r">
              <a:lnSpc>
                <a:spcPct val="115000"/>
              </a:lnSpc>
            </a:pPr>
            <a:r>
              <a:rPr lang="pt-BR" sz="30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PUC-SP, Campus Marquês de Paranaguá, 03 a 05 de dezembro de 2025.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264</Words>
  <Application>Microsoft Macintosh PowerPoint</Application>
  <PresentationFormat>Personalizar</PresentationFormat>
  <Paragraphs>37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Tahoma</vt:lpstr>
      <vt:lpstr>Times New Roman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Amanda</dc:creator>
  <cp:lastModifiedBy>Ana Lucia Manrique</cp:lastModifiedBy>
  <cp:revision>2</cp:revision>
  <dcterms:created xsi:type="dcterms:W3CDTF">2008-07-16T12:41:17Z</dcterms:created>
  <dcterms:modified xsi:type="dcterms:W3CDTF">2025-08-06T01:44:45Z</dcterms:modified>
</cp:coreProperties>
</file>