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6"/>
  </p:notesMasterIdLst>
  <p:sldIdLst>
    <p:sldId id="258" r:id="rId3"/>
    <p:sldId id="339" r:id="rId4"/>
    <p:sldId id="334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ACB65-AA14-43BA-ACB4-790EB48298C5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B70C7-A980-4F1B-BCC1-915264D66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15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80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9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206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8" t="33313" r="16138" b="32201"/>
          <a:stretch>
            <a:fillRect/>
          </a:stretch>
        </p:blipFill>
        <p:spPr bwMode="auto">
          <a:xfrm>
            <a:off x="1476375" y="1700213"/>
            <a:ext cx="6191250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354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26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404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684693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324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70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6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71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496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94942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246965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895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654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4932733-DE66-A844-89AA-0043C6E3F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8" t="33313" r="16138" b="32200"/>
          <a:stretch/>
        </p:blipFill>
        <p:spPr>
          <a:xfrm>
            <a:off x="1475656" y="1700808"/>
            <a:ext cx="6192688" cy="22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81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51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91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12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53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54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05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8B12D-8DCE-4AEB-8FC4-C41B9D653CA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D7D7-5D1B-4B1F-9ACD-4F5F7EF40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96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6">
                <a:lumMod val="60000"/>
                <a:lumOff val="4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8" name="Picture 4" descr="Resultado de imagem para flor de lotus desenho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7" y="4672361"/>
            <a:ext cx="2281584" cy="179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1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3" pos="385" userDrawn="1">
          <p15:clr>
            <a:srgbClr val="F26B43"/>
          </p15:clr>
        </p15:guide>
        <p15:guide id="4" pos="5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095375" y="3436698"/>
            <a:ext cx="7561263" cy="3477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pt-BR" sz="2000" b="1" dirty="0">
              <a:solidFill>
                <a:prstClr val="white"/>
              </a:solidFill>
              <a:latin typeface="Gotham Book"/>
              <a:cs typeface="Arial" charset="0"/>
            </a:endParaRPr>
          </a:p>
          <a:p>
            <a:pPr algn="ctr" eaLnBrk="1" hangingPunct="1">
              <a:defRPr/>
            </a:pPr>
            <a:endParaRPr lang="pt-BR" sz="3600" b="1" dirty="0">
              <a:solidFill>
                <a:srgbClr val="FFFF00"/>
              </a:solidFill>
              <a:latin typeface="Gotham Book"/>
              <a:cs typeface="Arial" charset="0"/>
            </a:endParaRPr>
          </a:p>
          <a:p>
            <a:pPr algn="ctr" eaLnBrk="1" hangingPunct="1">
              <a:defRPr/>
            </a:pPr>
            <a:r>
              <a:rPr lang="pt-BR" sz="2400" b="1" dirty="0" smtClean="0">
                <a:solidFill>
                  <a:srgbClr val="FFFF00"/>
                </a:solidFill>
                <a:latin typeface="Gotham Book"/>
                <a:cs typeface="Arial" charset="0"/>
              </a:rPr>
              <a:t>NÚCLEO ESTADUAL DE VIGILÂNCIA DE VIOLÊNCIAS E ACIDENTES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otham Book"/>
                <a:cs typeface="Arial" charset="0"/>
              </a:rPr>
              <a:t>Jornada de Psicossomática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otham Book"/>
                <a:cs typeface="Arial" charset="0"/>
              </a:rPr>
              <a:t>A Roda da Violência e a Explosão da Agressividade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otham Book"/>
                <a:cs typeface="Arial" charset="0"/>
              </a:rPr>
              <a:t>PUC-SP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otham Book"/>
                <a:cs typeface="Arial" charset="0"/>
              </a:rPr>
              <a:t>13 de junho de 2019</a:t>
            </a:r>
          </a:p>
          <a:p>
            <a:pPr algn="ctr" eaLnBrk="1" hangingPunct="1">
              <a:defRPr/>
            </a:pPr>
            <a:endParaRPr lang="pt-BR" sz="3600" b="1" dirty="0">
              <a:solidFill>
                <a:schemeClr val="accent2">
                  <a:lumMod val="60000"/>
                  <a:lumOff val="40000"/>
                </a:schemeClr>
              </a:solidFill>
              <a:latin typeface="Gotham Book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7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090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CaixaDeTexto 4"/>
          <p:cNvSpPr txBox="1">
            <a:spLocks noChangeArrowheads="1"/>
          </p:cNvSpPr>
          <p:nvPr/>
        </p:nvSpPr>
        <p:spPr bwMode="auto">
          <a:xfrm>
            <a:off x="1763713" y="3573463"/>
            <a:ext cx="5680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5127" name="CaixaDeTexto 5"/>
          <p:cNvSpPr txBox="1">
            <a:spLocks noChangeArrowheads="1"/>
          </p:cNvSpPr>
          <p:nvPr/>
        </p:nvSpPr>
        <p:spPr bwMode="auto">
          <a:xfrm>
            <a:off x="1763713" y="3573463"/>
            <a:ext cx="5680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10" name="CaixaDeTexto 9"/>
          <p:cNvSpPr txBox="1"/>
          <p:nvPr/>
        </p:nvSpPr>
        <p:spPr>
          <a:xfrm>
            <a:off x="3159779" y="4480719"/>
            <a:ext cx="287010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t-BR" dirty="0" smtClean="0">
                <a:solidFill>
                  <a:srgbClr val="002060"/>
                </a:solidFill>
              </a:rPr>
              <a:t>Marcelo </a:t>
            </a:r>
            <a:r>
              <a:rPr lang="pt-BR" dirty="0">
                <a:solidFill>
                  <a:srgbClr val="002060"/>
                </a:solidFill>
              </a:rPr>
              <a:t>Klinger</a:t>
            </a:r>
          </a:p>
          <a:p>
            <a:pPr algn="ctr" eaLnBrk="1" hangingPunct="1">
              <a:defRPr/>
            </a:pPr>
            <a:endParaRPr lang="pt-BR" dirty="0">
              <a:solidFill>
                <a:srgbClr val="002060"/>
              </a:solidFill>
            </a:endParaRPr>
          </a:p>
          <a:p>
            <a:pPr algn="ctr" eaLnBrk="1" hangingPunct="1">
              <a:defRPr/>
            </a:pPr>
            <a:r>
              <a:rPr lang="pt-BR" dirty="0">
                <a:solidFill>
                  <a:srgbClr val="002060"/>
                </a:solidFill>
              </a:rPr>
              <a:t>Maria Carolina Vita Nunes</a:t>
            </a:r>
          </a:p>
          <a:p>
            <a:pPr algn="ctr" eaLnBrk="1" hangingPunct="1">
              <a:defRPr/>
            </a:pPr>
            <a:r>
              <a:rPr lang="pt-BR" dirty="0">
                <a:solidFill>
                  <a:srgbClr val="002060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pt-BR" dirty="0">
                <a:solidFill>
                  <a:srgbClr val="002060"/>
                </a:solidFill>
              </a:rPr>
              <a:t>Sueli de Oliveira </a:t>
            </a:r>
            <a:r>
              <a:rPr lang="pt-BR" dirty="0" smtClean="0">
                <a:solidFill>
                  <a:srgbClr val="002060"/>
                </a:solidFill>
              </a:rPr>
              <a:t>Mendes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51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667" y="3218657"/>
            <a:ext cx="19637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4" y="1469573"/>
            <a:ext cx="51530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74" y="785847"/>
            <a:ext cx="252412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216" y="70265"/>
            <a:ext cx="45053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upo 12"/>
          <p:cNvGrpSpPr/>
          <p:nvPr/>
        </p:nvGrpSpPr>
        <p:grpSpPr>
          <a:xfrm>
            <a:off x="6029878" y="6332290"/>
            <a:ext cx="3114121" cy="464798"/>
            <a:chOff x="3987079" y="6115429"/>
            <a:chExt cx="3924000" cy="667409"/>
          </a:xfrm>
        </p:grpSpPr>
        <p:pic>
          <p:nvPicPr>
            <p:cNvPr id="14" name="Imagem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8847" y="6115429"/>
              <a:ext cx="1195767" cy="591668"/>
            </a:xfrm>
            <a:prstGeom prst="rect">
              <a:avLst/>
            </a:prstGeom>
          </p:spPr>
        </p:pic>
        <p:pic>
          <p:nvPicPr>
            <p:cNvPr id="15" name="Imagem 7" descr="C:\Documents and Settings\cabdalla\Configurações locais\Temporary Internet Files\Content.Word\CCD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043" y="6334248"/>
              <a:ext cx="648072" cy="33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Imagem 16" descr="C:\Documents and Settings\cabdalla\Configurações locais\Temporary Internet Files\Content.Word\CVE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6405924"/>
              <a:ext cx="1354174" cy="229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7079" y="6736288"/>
              <a:ext cx="3924000" cy="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767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2507"/>
            <a:ext cx="8705702" cy="642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78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37</Words>
  <Application>Microsoft Office PowerPoint</Application>
  <PresentationFormat>Apresentação na tela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Calibri</vt:lpstr>
      <vt:lpstr>Gotham Book</vt:lpstr>
      <vt:lpstr>Times New Roman</vt:lpstr>
      <vt:lpstr>Tema do Office</vt:lpstr>
      <vt:lpstr>Design padrão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Carolina Vita Nunes</dc:creator>
  <cp:lastModifiedBy>Usuário do Windows</cp:lastModifiedBy>
  <cp:revision>41</cp:revision>
  <dcterms:created xsi:type="dcterms:W3CDTF">2019-05-31T12:04:16Z</dcterms:created>
  <dcterms:modified xsi:type="dcterms:W3CDTF">2019-06-13T15:24:29Z</dcterms:modified>
</cp:coreProperties>
</file>